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82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4630400" cy="8229600"/>
  <p:notesSz cx="8229600" cy="14630400"/>
  <p:embeddedFontLst>
    <p:embeddedFont>
      <p:font typeface="Dela Gothic One"/>
      <p:regular r:id="rId14"/>
    </p:embeddedFont>
    <p:embeddedFont>
      <p:font typeface="Algerian" panose="04020705040A02060702" pitchFamily="82" charset="0"/>
      <p:regular r:id="rId15"/>
    </p:embeddedFont>
    <p:embeddedFont>
      <p:font typeface="Century Gothic" panose="020B0502020202020204" pitchFamily="34" charset="0"/>
      <p:regular r:id="rId16"/>
      <p:bold r:id="rId17"/>
      <p:italic r:id="rId18"/>
      <p:boldItalic r:id="rId19"/>
    </p:embeddedFont>
    <p:embeddedFont>
      <p:font typeface="DM Sans" pitchFamily="2" charset="0"/>
      <p:regular r:id="rId20"/>
      <p:bold r:id="rId21"/>
      <p:italic r:id="rId22"/>
      <p:boldItalic r:id="rId23"/>
    </p:embeddedFont>
    <p:embeddedFont>
      <p:font typeface="Wingdings 3" panose="05040102010807070707" pitchFamily="18" charset="2"/>
      <p:regular r:id="rId24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090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210C32F-76C3-453B-B05F-C53D9B5B09B3}" v="20" dt="2024-11-12T08:23:22.57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>
        <p:scale>
          <a:sx n="75" d="100"/>
          <a:sy n="75" d="100"/>
        </p:scale>
        <p:origin x="370" y="2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haik Mudhaseer" userId="b7a4209c760fb626" providerId="LiveId" clId="{4210C32F-76C3-453B-B05F-C53D9B5B09B3}"/>
    <pc:docChg chg="undo custSel addSld delSld modSld modMainMaster">
      <pc:chgData name="Shaik Mudhaseer" userId="b7a4209c760fb626" providerId="LiveId" clId="{4210C32F-76C3-453B-B05F-C53D9B5B09B3}" dt="2024-11-12T08:25:14.412" v="226" actId="2696"/>
      <pc:docMkLst>
        <pc:docMk/>
      </pc:docMkLst>
      <pc:sldChg chg="modTransition">
        <pc:chgData name="Shaik Mudhaseer" userId="b7a4209c760fb626" providerId="LiveId" clId="{4210C32F-76C3-453B-B05F-C53D9B5B09B3}" dt="2024-11-12T08:19:00.942" v="167"/>
        <pc:sldMkLst>
          <pc:docMk/>
          <pc:sldMk cId="0" sldId="256"/>
        </pc:sldMkLst>
      </pc:sldChg>
      <pc:sldChg chg="modTransition">
        <pc:chgData name="Shaik Mudhaseer" userId="b7a4209c760fb626" providerId="LiveId" clId="{4210C32F-76C3-453B-B05F-C53D9B5B09B3}" dt="2024-11-12T08:20:26.084" v="221"/>
        <pc:sldMkLst>
          <pc:docMk/>
          <pc:sldMk cId="0" sldId="257"/>
        </pc:sldMkLst>
      </pc:sldChg>
      <pc:sldChg chg="modTransition">
        <pc:chgData name="Shaik Mudhaseer" userId="b7a4209c760fb626" providerId="LiveId" clId="{4210C32F-76C3-453B-B05F-C53D9B5B09B3}" dt="2024-11-12T08:21:05.759" v="223"/>
        <pc:sldMkLst>
          <pc:docMk/>
          <pc:sldMk cId="0" sldId="258"/>
        </pc:sldMkLst>
      </pc:sldChg>
      <pc:sldChg chg="modSp mod modTransition">
        <pc:chgData name="Shaik Mudhaseer" userId="b7a4209c760fb626" providerId="LiveId" clId="{4210C32F-76C3-453B-B05F-C53D9B5B09B3}" dt="2024-11-12T08:23:22.574" v="224"/>
        <pc:sldMkLst>
          <pc:docMk/>
          <pc:sldMk cId="0" sldId="259"/>
        </pc:sldMkLst>
        <pc:spChg chg="mod">
          <ac:chgData name="Shaik Mudhaseer" userId="b7a4209c760fb626" providerId="LiveId" clId="{4210C32F-76C3-453B-B05F-C53D9B5B09B3}" dt="2024-11-12T08:19:39.716" v="218" actId="20577"/>
          <ac:spMkLst>
            <pc:docMk/>
            <pc:sldMk cId="0" sldId="259"/>
            <ac:spMk id="9" creationId="{00000000-0000-0000-0000-000000000000}"/>
          </ac:spMkLst>
        </pc:spChg>
        <pc:spChg chg="mod">
          <ac:chgData name="Shaik Mudhaseer" userId="b7a4209c760fb626" providerId="LiveId" clId="{4210C32F-76C3-453B-B05F-C53D9B5B09B3}" dt="2024-11-12T08:03:38.883" v="154" actId="20577"/>
          <ac:spMkLst>
            <pc:docMk/>
            <pc:sldMk cId="0" sldId="259"/>
            <ac:spMk id="14" creationId="{00000000-0000-0000-0000-000000000000}"/>
          </ac:spMkLst>
        </pc:spChg>
      </pc:sldChg>
      <pc:sldChg chg="modSp mod">
        <pc:chgData name="Shaik Mudhaseer" userId="b7a4209c760fb626" providerId="LiveId" clId="{4210C32F-76C3-453B-B05F-C53D9B5B09B3}" dt="2024-11-12T08:09:07.783" v="157" actId="1076"/>
        <pc:sldMkLst>
          <pc:docMk/>
          <pc:sldMk cId="0" sldId="261"/>
        </pc:sldMkLst>
        <pc:spChg chg="mod">
          <ac:chgData name="Shaik Mudhaseer" userId="b7a4209c760fb626" providerId="LiveId" clId="{4210C32F-76C3-453B-B05F-C53D9B5B09B3}" dt="2024-11-12T08:09:03.152" v="155" actId="1076"/>
          <ac:spMkLst>
            <pc:docMk/>
            <pc:sldMk cId="0" sldId="261"/>
            <ac:spMk id="5" creationId="{00000000-0000-0000-0000-000000000000}"/>
          </ac:spMkLst>
        </pc:spChg>
        <pc:picChg chg="mod">
          <ac:chgData name="Shaik Mudhaseer" userId="b7a4209c760fb626" providerId="LiveId" clId="{4210C32F-76C3-453B-B05F-C53D9B5B09B3}" dt="2024-11-12T08:09:04.302" v="156" actId="1076"/>
          <ac:picMkLst>
            <pc:docMk/>
            <pc:sldMk cId="0" sldId="261"/>
            <ac:picMk id="4" creationId="{00000000-0000-0000-0000-000000000000}"/>
          </ac:picMkLst>
        </pc:picChg>
        <pc:picChg chg="mod">
          <ac:chgData name="Shaik Mudhaseer" userId="b7a4209c760fb626" providerId="LiveId" clId="{4210C32F-76C3-453B-B05F-C53D9B5B09B3}" dt="2024-11-12T08:09:07.783" v="157" actId="1076"/>
          <ac:picMkLst>
            <pc:docMk/>
            <pc:sldMk cId="0" sldId="261"/>
            <ac:picMk id="10" creationId="{00000000-0000-0000-0000-000000000000}"/>
          </ac:picMkLst>
        </pc:picChg>
      </pc:sldChg>
      <pc:sldChg chg="modSp mod">
        <pc:chgData name="Shaik Mudhaseer" userId="b7a4209c760fb626" providerId="LiveId" clId="{4210C32F-76C3-453B-B05F-C53D9B5B09B3}" dt="2024-11-12T07:52:21.414" v="57" actId="1076"/>
        <pc:sldMkLst>
          <pc:docMk/>
          <pc:sldMk cId="0" sldId="263"/>
        </pc:sldMkLst>
        <pc:spChg chg="mod">
          <ac:chgData name="Shaik Mudhaseer" userId="b7a4209c760fb626" providerId="LiveId" clId="{4210C32F-76C3-453B-B05F-C53D9B5B09B3}" dt="2024-11-12T07:49:57.758" v="56" actId="14100"/>
          <ac:spMkLst>
            <pc:docMk/>
            <pc:sldMk cId="0" sldId="263"/>
            <ac:spMk id="3" creationId="{00000000-0000-0000-0000-000000000000}"/>
          </ac:spMkLst>
        </pc:spChg>
        <pc:spChg chg="mod">
          <ac:chgData name="Shaik Mudhaseer" userId="b7a4209c760fb626" providerId="LiveId" clId="{4210C32F-76C3-453B-B05F-C53D9B5B09B3}" dt="2024-11-12T07:49:49.842" v="55" actId="1076"/>
          <ac:spMkLst>
            <pc:docMk/>
            <pc:sldMk cId="0" sldId="263"/>
            <ac:spMk id="9" creationId="{00000000-0000-0000-0000-000000000000}"/>
          </ac:spMkLst>
        </pc:spChg>
        <pc:spChg chg="mod">
          <ac:chgData name="Shaik Mudhaseer" userId="b7a4209c760fb626" providerId="LiveId" clId="{4210C32F-76C3-453B-B05F-C53D9B5B09B3}" dt="2024-11-12T07:52:21.414" v="57" actId="1076"/>
          <ac:spMkLst>
            <pc:docMk/>
            <pc:sldMk cId="0" sldId="263"/>
            <ac:spMk id="19" creationId="{00000000-0000-0000-0000-000000000000}"/>
          </ac:spMkLst>
        </pc:spChg>
        <pc:spChg chg="mod">
          <ac:chgData name="Shaik Mudhaseer" userId="b7a4209c760fb626" providerId="LiveId" clId="{4210C32F-76C3-453B-B05F-C53D9B5B09B3}" dt="2024-11-12T07:49:41.173" v="53" actId="1076"/>
          <ac:spMkLst>
            <pc:docMk/>
            <pc:sldMk cId="0" sldId="263"/>
            <ac:spMk id="23" creationId="{00000000-0000-0000-0000-000000000000}"/>
          </ac:spMkLst>
        </pc:spChg>
      </pc:sldChg>
      <pc:sldChg chg="addSp modSp new mod">
        <pc:chgData name="Shaik Mudhaseer" userId="b7a4209c760fb626" providerId="LiveId" clId="{4210C32F-76C3-453B-B05F-C53D9B5B09B3}" dt="2024-11-12T07:54:19.973" v="58" actId="14100"/>
        <pc:sldMkLst>
          <pc:docMk/>
          <pc:sldMk cId="3188047026" sldId="266"/>
        </pc:sldMkLst>
        <pc:spChg chg="add mod">
          <ac:chgData name="Shaik Mudhaseer" userId="b7a4209c760fb626" providerId="LiveId" clId="{4210C32F-76C3-453B-B05F-C53D9B5B09B3}" dt="2024-11-12T07:40:41.582" v="45" actId="1076"/>
          <ac:spMkLst>
            <pc:docMk/>
            <pc:sldMk cId="3188047026" sldId="266"/>
            <ac:spMk id="2" creationId="{05F8E361-85ED-2A96-A4AE-12E6C8BE1572}"/>
          </ac:spMkLst>
        </pc:spChg>
        <pc:spChg chg="add mod">
          <ac:chgData name="Shaik Mudhaseer" userId="b7a4209c760fb626" providerId="LiveId" clId="{4210C32F-76C3-453B-B05F-C53D9B5B09B3}" dt="2024-11-12T07:36:38.542" v="42"/>
          <ac:spMkLst>
            <pc:docMk/>
            <pc:sldMk cId="3188047026" sldId="266"/>
            <ac:spMk id="3" creationId="{DDFAD29E-FC02-95AA-5CB4-103C02E12B9A}"/>
          </ac:spMkLst>
        </pc:spChg>
        <pc:picChg chg="add mod">
          <ac:chgData name="Shaik Mudhaseer" userId="b7a4209c760fb626" providerId="LiveId" clId="{4210C32F-76C3-453B-B05F-C53D9B5B09B3}" dt="2024-11-12T07:54:19.973" v="58" actId="14100"/>
          <ac:picMkLst>
            <pc:docMk/>
            <pc:sldMk cId="3188047026" sldId="266"/>
            <ac:picMk id="5" creationId="{E360510F-D0E8-C426-70EE-1DCEA538A078}"/>
          </ac:picMkLst>
        </pc:picChg>
      </pc:sldChg>
      <pc:sldChg chg="new del">
        <pc:chgData name="Shaik Mudhaseer" userId="b7a4209c760fb626" providerId="LiveId" clId="{4210C32F-76C3-453B-B05F-C53D9B5B09B3}" dt="2024-11-12T08:25:14.412" v="226" actId="2696"/>
        <pc:sldMkLst>
          <pc:docMk/>
          <pc:sldMk cId="2726675253" sldId="267"/>
        </pc:sldMkLst>
      </pc:sldChg>
      <pc:sldMasterChg chg="modSldLayout">
        <pc:chgData name="Shaik Mudhaseer" userId="b7a4209c760fb626" providerId="LiveId" clId="{4210C32F-76C3-453B-B05F-C53D9B5B09B3}" dt="2024-11-12T08:14:39.159" v="159"/>
        <pc:sldMasterMkLst>
          <pc:docMk/>
          <pc:sldMasterMk cId="1367447095" sldId="2147483660"/>
        </pc:sldMasterMkLst>
        <pc:sldLayoutChg chg="addSp delSp">
          <pc:chgData name="Shaik Mudhaseer" userId="b7a4209c760fb626" providerId="LiveId" clId="{4210C32F-76C3-453B-B05F-C53D9B5B09B3}" dt="2024-11-12T08:14:39.159" v="159"/>
          <pc:sldLayoutMkLst>
            <pc:docMk/>
            <pc:sldMasterMk cId="1367447095" sldId="2147483660"/>
            <pc:sldLayoutMk cId="2381182570" sldId="2147483672"/>
          </pc:sldLayoutMkLst>
          <pc:spChg chg="add del">
            <ac:chgData name="Shaik Mudhaseer" userId="b7a4209c760fb626" providerId="LiveId" clId="{4210C32F-76C3-453B-B05F-C53D9B5B09B3}" dt="2024-11-12T08:14:39.159" v="159"/>
            <ac:spMkLst>
              <pc:docMk/>
              <pc:sldMasterMk cId="1367447095" sldId="2147483660"/>
              <pc:sldLayoutMk cId="2381182570" sldId="2147483672"/>
              <ac:spMk id="3" creationId="{00000000-0000-0000-0000-000000000000}"/>
            </ac:spMkLst>
          </pc:spChg>
          <pc:picChg chg="add del">
            <ac:chgData name="Shaik Mudhaseer" userId="b7a4209c760fb626" providerId="LiveId" clId="{4210C32F-76C3-453B-B05F-C53D9B5B09B3}" dt="2024-11-12T08:14:39.159" v="159"/>
            <ac:picMkLst>
              <pc:docMk/>
              <pc:sldMasterMk cId="1367447095" sldId="2147483660"/>
              <pc:sldLayoutMk cId="2381182570" sldId="2147483672"/>
              <ac:picMk id="2" creationId="{00000000-0000-0000-0000-000000000000}"/>
            </ac:picMkLst>
          </pc:picChg>
          <pc:picChg chg="add del">
            <ac:chgData name="Shaik Mudhaseer" userId="b7a4209c760fb626" providerId="LiveId" clId="{4210C32F-76C3-453B-B05F-C53D9B5B09B3}" dt="2024-11-12T08:14:39.159" v="159"/>
            <ac:picMkLst>
              <pc:docMk/>
              <pc:sldMasterMk cId="1367447095" sldId="2147483660"/>
              <pc:sldLayoutMk cId="2381182570" sldId="2147483672"/>
              <ac:picMk id="4" creationId="{00000000-0000-0000-0000-000000000000}"/>
            </ac:picMkLst>
          </pc:picChg>
        </pc:sldLayoutChg>
        <pc:sldLayoutChg chg="addSp delSp">
          <pc:chgData name="Shaik Mudhaseer" userId="b7a4209c760fb626" providerId="LiveId" clId="{4210C32F-76C3-453B-B05F-C53D9B5B09B3}" dt="2024-11-12T08:14:39.159" v="159"/>
          <pc:sldLayoutMkLst>
            <pc:docMk/>
            <pc:sldMasterMk cId="1367447095" sldId="2147483660"/>
            <pc:sldLayoutMk cId="557987108" sldId="2147483673"/>
          </pc:sldLayoutMkLst>
          <pc:spChg chg="add del">
            <ac:chgData name="Shaik Mudhaseer" userId="b7a4209c760fb626" providerId="LiveId" clId="{4210C32F-76C3-453B-B05F-C53D9B5B09B3}" dt="2024-11-12T08:14:39.159" v="159"/>
            <ac:spMkLst>
              <pc:docMk/>
              <pc:sldMasterMk cId="1367447095" sldId="2147483660"/>
              <pc:sldLayoutMk cId="557987108" sldId="2147483673"/>
              <ac:spMk id="3" creationId="{00000000-0000-0000-0000-000000000000}"/>
            </ac:spMkLst>
          </pc:spChg>
          <pc:picChg chg="add del">
            <ac:chgData name="Shaik Mudhaseer" userId="b7a4209c760fb626" providerId="LiveId" clId="{4210C32F-76C3-453B-B05F-C53D9B5B09B3}" dt="2024-11-12T08:14:39.159" v="159"/>
            <ac:picMkLst>
              <pc:docMk/>
              <pc:sldMasterMk cId="1367447095" sldId="2147483660"/>
              <pc:sldLayoutMk cId="557987108" sldId="2147483673"/>
              <ac:picMk id="2" creationId="{00000000-0000-0000-0000-000000000000}"/>
            </ac:picMkLst>
          </pc:picChg>
          <pc:picChg chg="add del">
            <ac:chgData name="Shaik Mudhaseer" userId="b7a4209c760fb626" providerId="LiveId" clId="{4210C32F-76C3-453B-B05F-C53D9B5B09B3}" dt="2024-11-12T08:14:39.159" v="159"/>
            <ac:picMkLst>
              <pc:docMk/>
              <pc:sldMasterMk cId="1367447095" sldId="2147483660"/>
              <pc:sldLayoutMk cId="557987108" sldId="2147483673"/>
              <ac:picMk id="4" creationId="{00000000-0000-0000-0000-000000000000}"/>
            </ac:picMkLst>
          </pc:picChg>
        </pc:sldLayoutChg>
        <pc:sldLayoutChg chg="addSp delSp">
          <pc:chgData name="Shaik Mudhaseer" userId="b7a4209c760fb626" providerId="LiveId" clId="{4210C32F-76C3-453B-B05F-C53D9B5B09B3}" dt="2024-11-12T08:14:39.159" v="159"/>
          <pc:sldLayoutMkLst>
            <pc:docMk/>
            <pc:sldMasterMk cId="1367447095" sldId="2147483660"/>
            <pc:sldLayoutMk cId="1978329500" sldId="2147483674"/>
          </pc:sldLayoutMkLst>
          <pc:spChg chg="add del">
            <ac:chgData name="Shaik Mudhaseer" userId="b7a4209c760fb626" providerId="LiveId" clId="{4210C32F-76C3-453B-B05F-C53D9B5B09B3}" dt="2024-11-12T08:14:39.159" v="159"/>
            <ac:spMkLst>
              <pc:docMk/>
              <pc:sldMasterMk cId="1367447095" sldId="2147483660"/>
              <pc:sldLayoutMk cId="1978329500" sldId="2147483674"/>
              <ac:spMk id="3" creationId="{00000000-0000-0000-0000-000000000000}"/>
            </ac:spMkLst>
          </pc:spChg>
          <pc:picChg chg="add del">
            <ac:chgData name="Shaik Mudhaseer" userId="b7a4209c760fb626" providerId="LiveId" clId="{4210C32F-76C3-453B-B05F-C53D9B5B09B3}" dt="2024-11-12T08:14:39.159" v="159"/>
            <ac:picMkLst>
              <pc:docMk/>
              <pc:sldMasterMk cId="1367447095" sldId="2147483660"/>
              <pc:sldLayoutMk cId="1978329500" sldId="2147483674"/>
              <ac:picMk id="2" creationId="{00000000-0000-0000-0000-000000000000}"/>
            </ac:picMkLst>
          </pc:picChg>
          <pc:picChg chg="add del">
            <ac:chgData name="Shaik Mudhaseer" userId="b7a4209c760fb626" providerId="LiveId" clId="{4210C32F-76C3-453B-B05F-C53D9B5B09B3}" dt="2024-11-12T08:14:39.159" v="159"/>
            <ac:picMkLst>
              <pc:docMk/>
              <pc:sldMasterMk cId="1367447095" sldId="2147483660"/>
              <pc:sldLayoutMk cId="1978329500" sldId="2147483674"/>
              <ac:picMk id="4" creationId="{00000000-0000-0000-0000-000000000000}"/>
            </ac:picMkLst>
          </pc:picChg>
        </pc:sldLayoutChg>
        <pc:sldLayoutChg chg="addSp delSp">
          <pc:chgData name="Shaik Mudhaseer" userId="b7a4209c760fb626" providerId="LiveId" clId="{4210C32F-76C3-453B-B05F-C53D9B5B09B3}" dt="2024-11-12T08:14:39.159" v="159"/>
          <pc:sldLayoutMkLst>
            <pc:docMk/>
            <pc:sldMasterMk cId="1367447095" sldId="2147483660"/>
            <pc:sldLayoutMk cId="273489446" sldId="2147483675"/>
          </pc:sldLayoutMkLst>
          <pc:spChg chg="add del">
            <ac:chgData name="Shaik Mudhaseer" userId="b7a4209c760fb626" providerId="LiveId" clId="{4210C32F-76C3-453B-B05F-C53D9B5B09B3}" dt="2024-11-12T08:14:39.159" v="159"/>
            <ac:spMkLst>
              <pc:docMk/>
              <pc:sldMasterMk cId="1367447095" sldId="2147483660"/>
              <pc:sldLayoutMk cId="273489446" sldId="2147483675"/>
              <ac:spMk id="3" creationId="{00000000-0000-0000-0000-000000000000}"/>
            </ac:spMkLst>
          </pc:spChg>
          <pc:picChg chg="add del">
            <ac:chgData name="Shaik Mudhaseer" userId="b7a4209c760fb626" providerId="LiveId" clId="{4210C32F-76C3-453B-B05F-C53D9B5B09B3}" dt="2024-11-12T08:14:39.159" v="159"/>
            <ac:picMkLst>
              <pc:docMk/>
              <pc:sldMasterMk cId="1367447095" sldId="2147483660"/>
              <pc:sldLayoutMk cId="273489446" sldId="2147483675"/>
              <ac:picMk id="2" creationId="{00000000-0000-0000-0000-000000000000}"/>
            </ac:picMkLst>
          </pc:picChg>
          <pc:picChg chg="add del">
            <ac:chgData name="Shaik Mudhaseer" userId="b7a4209c760fb626" providerId="LiveId" clId="{4210C32F-76C3-453B-B05F-C53D9B5B09B3}" dt="2024-11-12T08:14:39.159" v="159"/>
            <ac:picMkLst>
              <pc:docMk/>
              <pc:sldMasterMk cId="1367447095" sldId="2147483660"/>
              <pc:sldLayoutMk cId="273489446" sldId="2147483675"/>
              <ac:picMk id="4" creationId="{00000000-0000-0000-0000-000000000000}"/>
            </ac:picMkLst>
          </pc:picChg>
        </pc:sldLayoutChg>
        <pc:sldLayoutChg chg="addSp delSp">
          <pc:chgData name="Shaik Mudhaseer" userId="b7a4209c760fb626" providerId="LiveId" clId="{4210C32F-76C3-453B-B05F-C53D9B5B09B3}" dt="2024-11-12T08:14:39.159" v="159"/>
          <pc:sldLayoutMkLst>
            <pc:docMk/>
            <pc:sldMasterMk cId="1367447095" sldId="2147483660"/>
            <pc:sldLayoutMk cId="231872065" sldId="2147483676"/>
          </pc:sldLayoutMkLst>
          <pc:spChg chg="add del">
            <ac:chgData name="Shaik Mudhaseer" userId="b7a4209c760fb626" providerId="LiveId" clId="{4210C32F-76C3-453B-B05F-C53D9B5B09B3}" dt="2024-11-12T08:14:39.159" v="159"/>
            <ac:spMkLst>
              <pc:docMk/>
              <pc:sldMasterMk cId="1367447095" sldId="2147483660"/>
              <pc:sldLayoutMk cId="231872065" sldId="2147483676"/>
              <ac:spMk id="3" creationId="{00000000-0000-0000-0000-000000000000}"/>
            </ac:spMkLst>
          </pc:spChg>
          <pc:picChg chg="add del">
            <ac:chgData name="Shaik Mudhaseer" userId="b7a4209c760fb626" providerId="LiveId" clId="{4210C32F-76C3-453B-B05F-C53D9B5B09B3}" dt="2024-11-12T08:14:39.159" v="159"/>
            <ac:picMkLst>
              <pc:docMk/>
              <pc:sldMasterMk cId="1367447095" sldId="2147483660"/>
              <pc:sldLayoutMk cId="231872065" sldId="2147483676"/>
              <ac:picMk id="2" creationId="{00000000-0000-0000-0000-000000000000}"/>
            </ac:picMkLst>
          </pc:picChg>
          <pc:picChg chg="add del">
            <ac:chgData name="Shaik Mudhaseer" userId="b7a4209c760fb626" providerId="LiveId" clId="{4210C32F-76C3-453B-B05F-C53D9B5B09B3}" dt="2024-11-12T08:14:39.159" v="159"/>
            <ac:picMkLst>
              <pc:docMk/>
              <pc:sldMasterMk cId="1367447095" sldId="2147483660"/>
              <pc:sldLayoutMk cId="231872065" sldId="2147483676"/>
              <ac:picMk id="4" creationId="{00000000-0000-0000-0000-000000000000}"/>
            </ac:picMkLst>
          </pc:picChg>
        </pc:sldLayoutChg>
        <pc:sldLayoutChg chg="addSp delSp">
          <pc:chgData name="Shaik Mudhaseer" userId="b7a4209c760fb626" providerId="LiveId" clId="{4210C32F-76C3-453B-B05F-C53D9B5B09B3}" dt="2024-11-12T08:14:39.159" v="159"/>
          <pc:sldLayoutMkLst>
            <pc:docMk/>
            <pc:sldMasterMk cId="1367447095" sldId="2147483660"/>
            <pc:sldLayoutMk cId="1201772468" sldId="2147483677"/>
          </pc:sldLayoutMkLst>
          <pc:spChg chg="add del">
            <ac:chgData name="Shaik Mudhaseer" userId="b7a4209c760fb626" providerId="LiveId" clId="{4210C32F-76C3-453B-B05F-C53D9B5B09B3}" dt="2024-11-12T08:14:39.159" v="159"/>
            <ac:spMkLst>
              <pc:docMk/>
              <pc:sldMasterMk cId="1367447095" sldId="2147483660"/>
              <pc:sldLayoutMk cId="1201772468" sldId="2147483677"/>
              <ac:spMk id="3" creationId="{00000000-0000-0000-0000-000000000000}"/>
            </ac:spMkLst>
          </pc:spChg>
          <pc:picChg chg="add del">
            <ac:chgData name="Shaik Mudhaseer" userId="b7a4209c760fb626" providerId="LiveId" clId="{4210C32F-76C3-453B-B05F-C53D9B5B09B3}" dt="2024-11-12T08:14:39.159" v="159"/>
            <ac:picMkLst>
              <pc:docMk/>
              <pc:sldMasterMk cId="1367447095" sldId="2147483660"/>
              <pc:sldLayoutMk cId="1201772468" sldId="2147483677"/>
              <ac:picMk id="2" creationId="{00000000-0000-0000-0000-000000000000}"/>
            </ac:picMkLst>
          </pc:picChg>
          <pc:picChg chg="add del">
            <ac:chgData name="Shaik Mudhaseer" userId="b7a4209c760fb626" providerId="LiveId" clId="{4210C32F-76C3-453B-B05F-C53D9B5B09B3}" dt="2024-11-12T08:14:39.159" v="159"/>
            <ac:picMkLst>
              <pc:docMk/>
              <pc:sldMasterMk cId="1367447095" sldId="2147483660"/>
              <pc:sldLayoutMk cId="1201772468" sldId="2147483677"/>
              <ac:picMk id="4" creationId="{00000000-0000-0000-0000-000000000000}"/>
            </ac:picMkLst>
          </pc:picChg>
        </pc:sldLayoutChg>
        <pc:sldLayoutChg chg="addSp delSp">
          <pc:chgData name="Shaik Mudhaseer" userId="b7a4209c760fb626" providerId="LiveId" clId="{4210C32F-76C3-453B-B05F-C53D9B5B09B3}" dt="2024-11-12T08:14:39.159" v="159"/>
          <pc:sldLayoutMkLst>
            <pc:docMk/>
            <pc:sldMasterMk cId="1367447095" sldId="2147483660"/>
            <pc:sldLayoutMk cId="3254300810" sldId="2147483678"/>
          </pc:sldLayoutMkLst>
          <pc:spChg chg="add del">
            <ac:chgData name="Shaik Mudhaseer" userId="b7a4209c760fb626" providerId="LiveId" clId="{4210C32F-76C3-453B-B05F-C53D9B5B09B3}" dt="2024-11-12T08:14:39.159" v="159"/>
            <ac:spMkLst>
              <pc:docMk/>
              <pc:sldMasterMk cId="1367447095" sldId="2147483660"/>
              <pc:sldLayoutMk cId="3254300810" sldId="2147483678"/>
              <ac:spMk id="3" creationId="{00000000-0000-0000-0000-000000000000}"/>
            </ac:spMkLst>
          </pc:spChg>
          <pc:picChg chg="add del">
            <ac:chgData name="Shaik Mudhaseer" userId="b7a4209c760fb626" providerId="LiveId" clId="{4210C32F-76C3-453B-B05F-C53D9B5B09B3}" dt="2024-11-12T08:14:39.159" v="159"/>
            <ac:picMkLst>
              <pc:docMk/>
              <pc:sldMasterMk cId="1367447095" sldId="2147483660"/>
              <pc:sldLayoutMk cId="3254300810" sldId="2147483678"/>
              <ac:picMk id="2" creationId="{00000000-0000-0000-0000-000000000000}"/>
            </ac:picMkLst>
          </pc:picChg>
          <pc:picChg chg="add del">
            <ac:chgData name="Shaik Mudhaseer" userId="b7a4209c760fb626" providerId="LiveId" clId="{4210C32F-76C3-453B-B05F-C53D9B5B09B3}" dt="2024-11-12T08:14:39.159" v="159"/>
            <ac:picMkLst>
              <pc:docMk/>
              <pc:sldMasterMk cId="1367447095" sldId="2147483660"/>
              <pc:sldLayoutMk cId="3254300810" sldId="2147483678"/>
              <ac:picMk id="4" creationId="{00000000-0000-0000-0000-000000000000}"/>
            </ac:picMkLst>
          </pc:picChg>
        </pc:sldLayoutChg>
        <pc:sldLayoutChg chg="addSp delSp">
          <pc:chgData name="Shaik Mudhaseer" userId="b7a4209c760fb626" providerId="LiveId" clId="{4210C32F-76C3-453B-B05F-C53D9B5B09B3}" dt="2024-11-12T08:14:39.159" v="159"/>
          <pc:sldLayoutMkLst>
            <pc:docMk/>
            <pc:sldMasterMk cId="1367447095" sldId="2147483660"/>
            <pc:sldLayoutMk cId="3100667870" sldId="2147483679"/>
          </pc:sldLayoutMkLst>
          <pc:spChg chg="add del">
            <ac:chgData name="Shaik Mudhaseer" userId="b7a4209c760fb626" providerId="LiveId" clId="{4210C32F-76C3-453B-B05F-C53D9B5B09B3}" dt="2024-11-12T08:14:39.159" v="159"/>
            <ac:spMkLst>
              <pc:docMk/>
              <pc:sldMasterMk cId="1367447095" sldId="2147483660"/>
              <pc:sldLayoutMk cId="3100667870" sldId="2147483679"/>
              <ac:spMk id="3" creationId="{00000000-0000-0000-0000-000000000000}"/>
            </ac:spMkLst>
          </pc:spChg>
          <pc:picChg chg="add del">
            <ac:chgData name="Shaik Mudhaseer" userId="b7a4209c760fb626" providerId="LiveId" clId="{4210C32F-76C3-453B-B05F-C53D9B5B09B3}" dt="2024-11-12T08:14:39.159" v="159"/>
            <ac:picMkLst>
              <pc:docMk/>
              <pc:sldMasterMk cId="1367447095" sldId="2147483660"/>
              <pc:sldLayoutMk cId="3100667870" sldId="2147483679"/>
              <ac:picMk id="2" creationId="{00000000-0000-0000-0000-000000000000}"/>
            </ac:picMkLst>
          </pc:picChg>
          <pc:picChg chg="add del">
            <ac:chgData name="Shaik Mudhaseer" userId="b7a4209c760fb626" providerId="LiveId" clId="{4210C32F-76C3-453B-B05F-C53D9B5B09B3}" dt="2024-11-12T08:14:39.159" v="159"/>
            <ac:picMkLst>
              <pc:docMk/>
              <pc:sldMasterMk cId="1367447095" sldId="2147483660"/>
              <pc:sldLayoutMk cId="3100667870" sldId="2147483679"/>
              <ac:picMk id="4" creationId="{00000000-0000-0000-0000-000000000000}"/>
            </ac:picMkLst>
          </pc:picChg>
        </pc:sldLayoutChg>
        <pc:sldLayoutChg chg="addSp delSp">
          <pc:chgData name="Shaik Mudhaseer" userId="b7a4209c760fb626" providerId="LiveId" clId="{4210C32F-76C3-453B-B05F-C53D9B5B09B3}" dt="2024-11-12T08:14:39.159" v="159"/>
          <pc:sldLayoutMkLst>
            <pc:docMk/>
            <pc:sldMasterMk cId="1367447095" sldId="2147483660"/>
            <pc:sldLayoutMk cId="701789388" sldId="2147483680"/>
          </pc:sldLayoutMkLst>
          <pc:spChg chg="add del">
            <ac:chgData name="Shaik Mudhaseer" userId="b7a4209c760fb626" providerId="LiveId" clId="{4210C32F-76C3-453B-B05F-C53D9B5B09B3}" dt="2024-11-12T08:14:39.159" v="159"/>
            <ac:spMkLst>
              <pc:docMk/>
              <pc:sldMasterMk cId="1367447095" sldId="2147483660"/>
              <pc:sldLayoutMk cId="701789388" sldId="2147483680"/>
              <ac:spMk id="3" creationId="{00000000-0000-0000-0000-000000000000}"/>
            </ac:spMkLst>
          </pc:spChg>
          <pc:picChg chg="add del">
            <ac:chgData name="Shaik Mudhaseer" userId="b7a4209c760fb626" providerId="LiveId" clId="{4210C32F-76C3-453B-B05F-C53D9B5B09B3}" dt="2024-11-12T08:14:39.159" v="159"/>
            <ac:picMkLst>
              <pc:docMk/>
              <pc:sldMasterMk cId="1367447095" sldId="2147483660"/>
              <pc:sldLayoutMk cId="701789388" sldId="2147483680"/>
              <ac:picMk id="2" creationId="{00000000-0000-0000-0000-000000000000}"/>
            </ac:picMkLst>
          </pc:picChg>
          <pc:picChg chg="add del">
            <ac:chgData name="Shaik Mudhaseer" userId="b7a4209c760fb626" providerId="LiveId" clId="{4210C32F-76C3-453B-B05F-C53D9B5B09B3}" dt="2024-11-12T08:14:39.159" v="159"/>
            <ac:picMkLst>
              <pc:docMk/>
              <pc:sldMasterMk cId="1367447095" sldId="2147483660"/>
              <pc:sldLayoutMk cId="701789388" sldId="2147483680"/>
              <ac:picMk id="4" creationId="{00000000-0000-0000-0000-000000000000}"/>
            </ac:picMkLst>
          </pc:picChg>
        </pc:sldLayoutChg>
        <pc:sldLayoutChg chg="addSp delSp">
          <pc:chgData name="Shaik Mudhaseer" userId="b7a4209c760fb626" providerId="LiveId" clId="{4210C32F-76C3-453B-B05F-C53D9B5B09B3}" dt="2024-11-12T08:14:39.159" v="159"/>
          <pc:sldLayoutMkLst>
            <pc:docMk/>
            <pc:sldMasterMk cId="1367447095" sldId="2147483660"/>
            <pc:sldLayoutMk cId="2610246274" sldId="2147483681"/>
          </pc:sldLayoutMkLst>
          <pc:spChg chg="add del">
            <ac:chgData name="Shaik Mudhaseer" userId="b7a4209c760fb626" providerId="LiveId" clId="{4210C32F-76C3-453B-B05F-C53D9B5B09B3}" dt="2024-11-12T08:14:39.159" v="159"/>
            <ac:spMkLst>
              <pc:docMk/>
              <pc:sldMasterMk cId="1367447095" sldId="2147483660"/>
              <pc:sldLayoutMk cId="2610246274" sldId="2147483681"/>
              <ac:spMk id="3" creationId="{00000000-0000-0000-0000-000000000000}"/>
            </ac:spMkLst>
          </pc:spChg>
          <pc:picChg chg="add del">
            <ac:chgData name="Shaik Mudhaseer" userId="b7a4209c760fb626" providerId="LiveId" clId="{4210C32F-76C3-453B-B05F-C53D9B5B09B3}" dt="2024-11-12T08:14:39.159" v="159"/>
            <ac:picMkLst>
              <pc:docMk/>
              <pc:sldMasterMk cId="1367447095" sldId="2147483660"/>
              <pc:sldLayoutMk cId="2610246274" sldId="2147483681"/>
              <ac:picMk id="2" creationId="{00000000-0000-0000-0000-000000000000}"/>
            </ac:picMkLst>
          </pc:picChg>
          <pc:picChg chg="add del">
            <ac:chgData name="Shaik Mudhaseer" userId="b7a4209c760fb626" providerId="LiveId" clId="{4210C32F-76C3-453B-B05F-C53D9B5B09B3}" dt="2024-11-12T08:14:39.159" v="159"/>
            <ac:picMkLst>
              <pc:docMk/>
              <pc:sldMasterMk cId="1367447095" sldId="2147483660"/>
              <pc:sldLayoutMk cId="2610246274" sldId="2147483681"/>
              <ac:picMk id="4" creationId="{00000000-0000-0000-0000-000000000000}"/>
            </ac:picMkLst>
          </pc:picChg>
        </pc:sldLayoutChg>
      </pc:sldMasterChg>
      <pc:sldMasterChg chg="modSldLayout">
        <pc:chgData name="Shaik Mudhaseer" userId="b7a4209c760fb626" providerId="LiveId" clId="{4210C32F-76C3-453B-B05F-C53D9B5B09B3}" dt="2024-11-12T08:14:57.889" v="160"/>
        <pc:sldMasterMkLst>
          <pc:docMk/>
          <pc:sldMasterMk cId="3383387805" sldId="2147483660"/>
        </pc:sldMasterMkLst>
        <pc:sldLayoutChg chg="delSp">
          <pc:chgData name="Shaik Mudhaseer" userId="b7a4209c760fb626" providerId="LiveId" clId="{4210C32F-76C3-453B-B05F-C53D9B5B09B3}" dt="2024-11-12T08:14:57.889" v="160"/>
          <pc:sldLayoutMkLst>
            <pc:docMk/>
            <pc:sldMasterMk cId="3383387805" sldId="2147483660"/>
            <pc:sldLayoutMk cId="1370343110" sldId="2147483672"/>
          </pc:sldLayoutMkLst>
          <pc:spChg chg="del">
            <ac:chgData name="Shaik Mudhaseer" userId="b7a4209c760fb626" providerId="LiveId" clId="{4210C32F-76C3-453B-B05F-C53D9B5B09B3}" dt="2024-11-12T08:14:57.889" v="160"/>
            <ac:spMkLst>
              <pc:docMk/>
              <pc:sldMasterMk cId="3383387805" sldId="2147483660"/>
              <pc:sldLayoutMk cId="1370343110" sldId="2147483672"/>
              <ac:spMk id="3" creationId="{00000000-0000-0000-0000-000000000000}"/>
            </ac:spMkLst>
          </pc:spChg>
          <pc:picChg chg="del">
            <ac:chgData name="Shaik Mudhaseer" userId="b7a4209c760fb626" providerId="LiveId" clId="{4210C32F-76C3-453B-B05F-C53D9B5B09B3}" dt="2024-11-12T08:14:57.889" v="160"/>
            <ac:picMkLst>
              <pc:docMk/>
              <pc:sldMasterMk cId="3383387805" sldId="2147483660"/>
              <pc:sldLayoutMk cId="1370343110" sldId="2147483672"/>
              <ac:picMk id="2" creationId="{00000000-0000-0000-0000-000000000000}"/>
            </ac:picMkLst>
          </pc:picChg>
          <pc:picChg chg="del">
            <ac:chgData name="Shaik Mudhaseer" userId="b7a4209c760fb626" providerId="LiveId" clId="{4210C32F-76C3-453B-B05F-C53D9B5B09B3}" dt="2024-11-12T08:14:57.889" v="160"/>
            <ac:picMkLst>
              <pc:docMk/>
              <pc:sldMasterMk cId="3383387805" sldId="2147483660"/>
              <pc:sldLayoutMk cId="1370343110" sldId="2147483672"/>
              <ac:picMk id="4" creationId="{00000000-0000-0000-0000-000000000000}"/>
            </ac:picMkLst>
          </pc:picChg>
        </pc:sldLayoutChg>
        <pc:sldLayoutChg chg="delSp">
          <pc:chgData name="Shaik Mudhaseer" userId="b7a4209c760fb626" providerId="LiveId" clId="{4210C32F-76C3-453B-B05F-C53D9B5B09B3}" dt="2024-11-12T08:14:57.889" v="160"/>
          <pc:sldLayoutMkLst>
            <pc:docMk/>
            <pc:sldMasterMk cId="3383387805" sldId="2147483660"/>
            <pc:sldLayoutMk cId="1890273502" sldId="2147483673"/>
          </pc:sldLayoutMkLst>
          <pc:spChg chg="del">
            <ac:chgData name="Shaik Mudhaseer" userId="b7a4209c760fb626" providerId="LiveId" clId="{4210C32F-76C3-453B-B05F-C53D9B5B09B3}" dt="2024-11-12T08:14:57.889" v="160"/>
            <ac:spMkLst>
              <pc:docMk/>
              <pc:sldMasterMk cId="3383387805" sldId="2147483660"/>
              <pc:sldLayoutMk cId="1890273502" sldId="2147483673"/>
              <ac:spMk id="3" creationId="{00000000-0000-0000-0000-000000000000}"/>
            </ac:spMkLst>
          </pc:spChg>
          <pc:picChg chg="del">
            <ac:chgData name="Shaik Mudhaseer" userId="b7a4209c760fb626" providerId="LiveId" clId="{4210C32F-76C3-453B-B05F-C53D9B5B09B3}" dt="2024-11-12T08:14:57.889" v="160"/>
            <ac:picMkLst>
              <pc:docMk/>
              <pc:sldMasterMk cId="3383387805" sldId="2147483660"/>
              <pc:sldLayoutMk cId="1890273502" sldId="2147483673"/>
              <ac:picMk id="2" creationId="{00000000-0000-0000-0000-000000000000}"/>
            </ac:picMkLst>
          </pc:picChg>
          <pc:picChg chg="del">
            <ac:chgData name="Shaik Mudhaseer" userId="b7a4209c760fb626" providerId="LiveId" clId="{4210C32F-76C3-453B-B05F-C53D9B5B09B3}" dt="2024-11-12T08:14:57.889" v="160"/>
            <ac:picMkLst>
              <pc:docMk/>
              <pc:sldMasterMk cId="3383387805" sldId="2147483660"/>
              <pc:sldLayoutMk cId="1890273502" sldId="2147483673"/>
              <ac:picMk id="4" creationId="{00000000-0000-0000-0000-000000000000}"/>
            </ac:picMkLst>
          </pc:picChg>
        </pc:sldLayoutChg>
        <pc:sldLayoutChg chg="delSp">
          <pc:chgData name="Shaik Mudhaseer" userId="b7a4209c760fb626" providerId="LiveId" clId="{4210C32F-76C3-453B-B05F-C53D9B5B09B3}" dt="2024-11-12T08:14:57.889" v="160"/>
          <pc:sldLayoutMkLst>
            <pc:docMk/>
            <pc:sldMasterMk cId="3383387805" sldId="2147483660"/>
            <pc:sldLayoutMk cId="928709420" sldId="2147483674"/>
          </pc:sldLayoutMkLst>
          <pc:spChg chg="del">
            <ac:chgData name="Shaik Mudhaseer" userId="b7a4209c760fb626" providerId="LiveId" clId="{4210C32F-76C3-453B-B05F-C53D9B5B09B3}" dt="2024-11-12T08:14:57.889" v="160"/>
            <ac:spMkLst>
              <pc:docMk/>
              <pc:sldMasterMk cId="3383387805" sldId="2147483660"/>
              <pc:sldLayoutMk cId="928709420" sldId="2147483674"/>
              <ac:spMk id="3" creationId="{00000000-0000-0000-0000-000000000000}"/>
            </ac:spMkLst>
          </pc:spChg>
          <pc:picChg chg="del">
            <ac:chgData name="Shaik Mudhaseer" userId="b7a4209c760fb626" providerId="LiveId" clId="{4210C32F-76C3-453B-B05F-C53D9B5B09B3}" dt="2024-11-12T08:14:57.889" v="160"/>
            <ac:picMkLst>
              <pc:docMk/>
              <pc:sldMasterMk cId="3383387805" sldId="2147483660"/>
              <pc:sldLayoutMk cId="928709420" sldId="2147483674"/>
              <ac:picMk id="2" creationId="{00000000-0000-0000-0000-000000000000}"/>
            </ac:picMkLst>
          </pc:picChg>
          <pc:picChg chg="del">
            <ac:chgData name="Shaik Mudhaseer" userId="b7a4209c760fb626" providerId="LiveId" clId="{4210C32F-76C3-453B-B05F-C53D9B5B09B3}" dt="2024-11-12T08:14:57.889" v="160"/>
            <ac:picMkLst>
              <pc:docMk/>
              <pc:sldMasterMk cId="3383387805" sldId="2147483660"/>
              <pc:sldLayoutMk cId="928709420" sldId="2147483674"/>
              <ac:picMk id="4" creationId="{00000000-0000-0000-0000-000000000000}"/>
            </ac:picMkLst>
          </pc:picChg>
        </pc:sldLayoutChg>
        <pc:sldLayoutChg chg="delSp">
          <pc:chgData name="Shaik Mudhaseer" userId="b7a4209c760fb626" providerId="LiveId" clId="{4210C32F-76C3-453B-B05F-C53D9B5B09B3}" dt="2024-11-12T08:14:57.889" v="160"/>
          <pc:sldLayoutMkLst>
            <pc:docMk/>
            <pc:sldMasterMk cId="3383387805" sldId="2147483660"/>
            <pc:sldLayoutMk cId="1848799028" sldId="2147483675"/>
          </pc:sldLayoutMkLst>
          <pc:spChg chg="del">
            <ac:chgData name="Shaik Mudhaseer" userId="b7a4209c760fb626" providerId="LiveId" clId="{4210C32F-76C3-453B-B05F-C53D9B5B09B3}" dt="2024-11-12T08:14:57.889" v="160"/>
            <ac:spMkLst>
              <pc:docMk/>
              <pc:sldMasterMk cId="3383387805" sldId="2147483660"/>
              <pc:sldLayoutMk cId="1848799028" sldId="2147483675"/>
              <ac:spMk id="3" creationId="{00000000-0000-0000-0000-000000000000}"/>
            </ac:spMkLst>
          </pc:spChg>
          <pc:picChg chg="del">
            <ac:chgData name="Shaik Mudhaseer" userId="b7a4209c760fb626" providerId="LiveId" clId="{4210C32F-76C3-453B-B05F-C53D9B5B09B3}" dt="2024-11-12T08:14:57.889" v="160"/>
            <ac:picMkLst>
              <pc:docMk/>
              <pc:sldMasterMk cId="3383387805" sldId="2147483660"/>
              <pc:sldLayoutMk cId="1848799028" sldId="2147483675"/>
              <ac:picMk id="2" creationId="{00000000-0000-0000-0000-000000000000}"/>
            </ac:picMkLst>
          </pc:picChg>
          <pc:picChg chg="del">
            <ac:chgData name="Shaik Mudhaseer" userId="b7a4209c760fb626" providerId="LiveId" clId="{4210C32F-76C3-453B-B05F-C53D9B5B09B3}" dt="2024-11-12T08:14:57.889" v="160"/>
            <ac:picMkLst>
              <pc:docMk/>
              <pc:sldMasterMk cId="3383387805" sldId="2147483660"/>
              <pc:sldLayoutMk cId="1848799028" sldId="2147483675"/>
              <ac:picMk id="4" creationId="{00000000-0000-0000-0000-000000000000}"/>
            </ac:picMkLst>
          </pc:picChg>
        </pc:sldLayoutChg>
        <pc:sldLayoutChg chg="delSp">
          <pc:chgData name="Shaik Mudhaseer" userId="b7a4209c760fb626" providerId="LiveId" clId="{4210C32F-76C3-453B-B05F-C53D9B5B09B3}" dt="2024-11-12T08:14:57.889" v="160"/>
          <pc:sldLayoutMkLst>
            <pc:docMk/>
            <pc:sldMasterMk cId="3383387805" sldId="2147483660"/>
            <pc:sldLayoutMk cId="2430699153" sldId="2147483676"/>
          </pc:sldLayoutMkLst>
          <pc:spChg chg="del">
            <ac:chgData name="Shaik Mudhaseer" userId="b7a4209c760fb626" providerId="LiveId" clId="{4210C32F-76C3-453B-B05F-C53D9B5B09B3}" dt="2024-11-12T08:14:57.889" v="160"/>
            <ac:spMkLst>
              <pc:docMk/>
              <pc:sldMasterMk cId="3383387805" sldId="2147483660"/>
              <pc:sldLayoutMk cId="2430699153" sldId="2147483676"/>
              <ac:spMk id="3" creationId="{00000000-0000-0000-0000-000000000000}"/>
            </ac:spMkLst>
          </pc:spChg>
          <pc:picChg chg="del">
            <ac:chgData name="Shaik Mudhaseer" userId="b7a4209c760fb626" providerId="LiveId" clId="{4210C32F-76C3-453B-B05F-C53D9B5B09B3}" dt="2024-11-12T08:14:57.889" v="160"/>
            <ac:picMkLst>
              <pc:docMk/>
              <pc:sldMasterMk cId="3383387805" sldId="2147483660"/>
              <pc:sldLayoutMk cId="2430699153" sldId="2147483676"/>
              <ac:picMk id="2" creationId="{00000000-0000-0000-0000-000000000000}"/>
            </ac:picMkLst>
          </pc:picChg>
          <pc:picChg chg="del">
            <ac:chgData name="Shaik Mudhaseer" userId="b7a4209c760fb626" providerId="LiveId" clId="{4210C32F-76C3-453B-B05F-C53D9B5B09B3}" dt="2024-11-12T08:14:57.889" v="160"/>
            <ac:picMkLst>
              <pc:docMk/>
              <pc:sldMasterMk cId="3383387805" sldId="2147483660"/>
              <pc:sldLayoutMk cId="2430699153" sldId="2147483676"/>
              <ac:picMk id="4" creationId="{00000000-0000-0000-0000-000000000000}"/>
            </ac:picMkLst>
          </pc:picChg>
        </pc:sldLayoutChg>
        <pc:sldLayoutChg chg="delSp">
          <pc:chgData name="Shaik Mudhaseer" userId="b7a4209c760fb626" providerId="LiveId" clId="{4210C32F-76C3-453B-B05F-C53D9B5B09B3}" dt="2024-11-12T08:14:57.889" v="160"/>
          <pc:sldLayoutMkLst>
            <pc:docMk/>
            <pc:sldMasterMk cId="3383387805" sldId="2147483660"/>
            <pc:sldLayoutMk cId="660840671" sldId="2147483677"/>
          </pc:sldLayoutMkLst>
          <pc:spChg chg="del">
            <ac:chgData name="Shaik Mudhaseer" userId="b7a4209c760fb626" providerId="LiveId" clId="{4210C32F-76C3-453B-B05F-C53D9B5B09B3}" dt="2024-11-12T08:14:57.889" v="160"/>
            <ac:spMkLst>
              <pc:docMk/>
              <pc:sldMasterMk cId="3383387805" sldId="2147483660"/>
              <pc:sldLayoutMk cId="660840671" sldId="2147483677"/>
              <ac:spMk id="3" creationId="{00000000-0000-0000-0000-000000000000}"/>
            </ac:spMkLst>
          </pc:spChg>
          <pc:picChg chg="del">
            <ac:chgData name="Shaik Mudhaseer" userId="b7a4209c760fb626" providerId="LiveId" clId="{4210C32F-76C3-453B-B05F-C53D9B5B09B3}" dt="2024-11-12T08:14:57.889" v="160"/>
            <ac:picMkLst>
              <pc:docMk/>
              <pc:sldMasterMk cId="3383387805" sldId="2147483660"/>
              <pc:sldLayoutMk cId="660840671" sldId="2147483677"/>
              <ac:picMk id="2" creationId="{00000000-0000-0000-0000-000000000000}"/>
            </ac:picMkLst>
          </pc:picChg>
          <pc:picChg chg="del">
            <ac:chgData name="Shaik Mudhaseer" userId="b7a4209c760fb626" providerId="LiveId" clId="{4210C32F-76C3-453B-B05F-C53D9B5B09B3}" dt="2024-11-12T08:14:57.889" v="160"/>
            <ac:picMkLst>
              <pc:docMk/>
              <pc:sldMasterMk cId="3383387805" sldId="2147483660"/>
              <pc:sldLayoutMk cId="660840671" sldId="2147483677"/>
              <ac:picMk id="4" creationId="{00000000-0000-0000-0000-000000000000}"/>
            </ac:picMkLst>
          </pc:picChg>
        </pc:sldLayoutChg>
        <pc:sldLayoutChg chg="delSp">
          <pc:chgData name="Shaik Mudhaseer" userId="b7a4209c760fb626" providerId="LiveId" clId="{4210C32F-76C3-453B-B05F-C53D9B5B09B3}" dt="2024-11-12T08:14:57.889" v="160"/>
          <pc:sldLayoutMkLst>
            <pc:docMk/>
            <pc:sldMasterMk cId="3383387805" sldId="2147483660"/>
            <pc:sldLayoutMk cId="139905192" sldId="2147483678"/>
          </pc:sldLayoutMkLst>
          <pc:spChg chg="del">
            <ac:chgData name="Shaik Mudhaseer" userId="b7a4209c760fb626" providerId="LiveId" clId="{4210C32F-76C3-453B-B05F-C53D9B5B09B3}" dt="2024-11-12T08:14:57.889" v="160"/>
            <ac:spMkLst>
              <pc:docMk/>
              <pc:sldMasterMk cId="3383387805" sldId="2147483660"/>
              <pc:sldLayoutMk cId="139905192" sldId="2147483678"/>
              <ac:spMk id="3" creationId="{00000000-0000-0000-0000-000000000000}"/>
            </ac:spMkLst>
          </pc:spChg>
          <pc:picChg chg="del">
            <ac:chgData name="Shaik Mudhaseer" userId="b7a4209c760fb626" providerId="LiveId" clId="{4210C32F-76C3-453B-B05F-C53D9B5B09B3}" dt="2024-11-12T08:14:57.889" v="160"/>
            <ac:picMkLst>
              <pc:docMk/>
              <pc:sldMasterMk cId="3383387805" sldId="2147483660"/>
              <pc:sldLayoutMk cId="139905192" sldId="2147483678"/>
              <ac:picMk id="2" creationId="{00000000-0000-0000-0000-000000000000}"/>
            </ac:picMkLst>
          </pc:picChg>
          <pc:picChg chg="del">
            <ac:chgData name="Shaik Mudhaseer" userId="b7a4209c760fb626" providerId="LiveId" clId="{4210C32F-76C3-453B-B05F-C53D9B5B09B3}" dt="2024-11-12T08:14:57.889" v="160"/>
            <ac:picMkLst>
              <pc:docMk/>
              <pc:sldMasterMk cId="3383387805" sldId="2147483660"/>
              <pc:sldLayoutMk cId="139905192" sldId="2147483678"/>
              <ac:picMk id="4" creationId="{00000000-0000-0000-0000-000000000000}"/>
            </ac:picMkLst>
          </pc:picChg>
        </pc:sldLayoutChg>
        <pc:sldLayoutChg chg="delSp">
          <pc:chgData name="Shaik Mudhaseer" userId="b7a4209c760fb626" providerId="LiveId" clId="{4210C32F-76C3-453B-B05F-C53D9B5B09B3}" dt="2024-11-12T08:14:57.889" v="160"/>
          <pc:sldLayoutMkLst>
            <pc:docMk/>
            <pc:sldMasterMk cId="3383387805" sldId="2147483660"/>
            <pc:sldLayoutMk cId="834554303" sldId="2147483679"/>
          </pc:sldLayoutMkLst>
          <pc:spChg chg="del">
            <ac:chgData name="Shaik Mudhaseer" userId="b7a4209c760fb626" providerId="LiveId" clId="{4210C32F-76C3-453B-B05F-C53D9B5B09B3}" dt="2024-11-12T08:14:57.889" v="160"/>
            <ac:spMkLst>
              <pc:docMk/>
              <pc:sldMasterMk cId="3383387805" sldId="2147483660"/>
              <pc:sldLayoutMk cId="834554303" sldId="2147483679"/>
              <ac:spMk id="3" creationId="{00000000-0000-0000-0000-000000000000}"/>
            </ac:spMkLst>
          </pc:spChg>
          <pc:picChg chg="del">
            <ac:chgData name="Shaik Mudhaseer" userId="b7a4209c760fb626" providerId="LiveId" clId="{4210C32F-76C3-453B-B05F-C53D9B5B09B3}" dt="2024-11-12T08:14:57.889" v="160"/>
            <ac:picMkLst>
              <pc:docMk/>
              <pc:sldMasterMk cId="3383387805" sldId="2147483660"/>
              <pc:sldLayoutMk cId="834554303" sldId="2147483679"/>
              <ac:picMk id="2" creationId="{00000000-0000-0000-0000-000000000000}"/>
            </ac:picMkLst>
          </pc:picChg>
          <pc:picChg chg="del">
            <ac:chgData name="Shaik Mudhaseer" userId="b7a4209c760fb626" providerId="LiveId" clId="{4210C32F-76C3-453B-B05F-C53D9B5B09B3}" dt="2024-11-12T08:14:57.889" v="160"/>
            <ac:picMkLst>
              <pc:docMk/>
              <pc:sldMasterMk cId="3383387805" sldId="2147483660"/>
              <pc:sldLayoutMk cId="834554303" sldId="2147483679"/>
              <ac:picMk id="4" creationId="{00000000-0000-0000-0000-000000000000}"/>
            </ac:picMkLst>
          </pc:picChg>
        </pc:sldLayoutChg>
        <pc:sldLayoutChg chg="delSp">
          <pc:chgData name="Shaik Mudhaseer" userId="b7a4209c760fb626" providerId="LiveId" clId="{4210C32F-76C3-453B-B05F-C53D9B5B09B3}" dt="2024-11-12T08:14:57.889" v="160"/>
          <pc:sldLayoutMkLst>
            <pc:docMk/>
            <pc:sldMasterMk cId="3383387805" sldId="2147483660"/>
            <pc:sldLayoutMk cId="480997931" sldId="2147483680"/>
          </pc:sldLayoutMkLst>
          <pc:spChg chg="del">
            <ac:chgData name="Shaik Mudhaseer" userId="b7a4209c760fb626" providerId="LiveId" clId="{4210C32F-76C3-453B-B05F-C53D9B5B09B3}" dt="2024-11-12T08:14:57.889" v="160"/>
            <ac:spMkLst>
              <pc:docMk/>
              <pc:sldMasterMk cId="3383387805" sldId="2147483660"/>
              <pc:sldLayoutMk cId="480997931" sldId="2147483680"/>
              <ac:spMk id="3" creationId="{00000000-0000-0000-0000-000000000000}"/>
            </ac:spMkLst>
          </pc:spChg>
          <pc:picChg chg="del">
            <ac:chgData name="Shaik Mudhaseer" userId="b7a4209c760fb626" providerId="LiveId" clId="{4210C32F-76C3-453B-B05F-C53D9B5B09B3}" dt="2024-11-12T08:14:57.889" v="160"/>
            <ac:picMkLst>
              <pc:docMk/>
              <pc:sldMasterMk cId="3383387805" sldId="2147483660"/>
              <pc:sldLayoutMk cId="480997931" sldId="2147483680"/>
              <ac:picMk id="2" creationId="{00000000-0000-0000-0000-000000000000}"/>
            </ac:picMkLst>
          </pc:picChg>
          <pc:picChg chg="del">
            <ac:chgData name="Shaik Mudhaseer" userId="b7a4209c760fb626" providerId="LiveId" clId="{4210C32F-76C3-453B-B05F-C53D9B5B09B3}" dt="2024-11-12T08:14:57.889" v="160"/>
            <ac:picMkLst>
              <pc:docMk/>
              <pc:sldMasterMk cId="3383387805" sldId="2147483660"/>
              <pc:sldLayoutMk cId="480997931" sldId="2147483680"/>
              <ac:picMk id="4" creationId="{00000000-0000-0000-0000-000000000000}"/>
            </ac:picMkLst>
          </pc:picChg>
        </pc:sldLayoutChg>
        <pc:sldLayoutChg chg="delSp">
          <pc:chgData name="Shaik Mudhaseer" userId="b7a4209c760fb626" providerId="LiveId" clId="{4210C32F-76C3-453B-B05F-C53D9B5B09B3}" dt="2024-11-12T08:14:57.889" v="160"/>
          <pc:sldLayoutMkLst>
            <pc:docMk/>
            <pc:sldMasterMk cId="3383387805" sldId="2147483660"/>
            <pc:sldLayoutMk cId="1117400057" sldId="2147483681"/>
          </pc:sldLayoutMkLst>
          <pc:spChg chg="del">
            <ac:chgData name="Shaik Mudhaseer" userId="b7a4209c760fb626" providerId="LiveId" clId="{4210C32F-76C3-453B-B05F-C53D9B5B09B3}" dt="2024-11-12T08:14:57.889" v="160"/>
            <ac:spMkLst>
              <pc:docMk/>
              <pc:sldMasterMk cId="3383387805" sldId="2147483660"/>
              <pc:sldLayoutMk cId="1117400057" sldId="2147483681"/>
              <ac:spMk id="3" creationId="{00000000-0000-0000-0000-000000000000}"/>
            </ac:spMkLst>
          </pc:spChg>
          <pc:picChg chg="del">
            <ac:chgData name="Shaik Mudhaseer" userId="b7a4209c760fb626" providerId="LiveId" clId="{4210C32F-76C3-453B-B05F-C53D9B5B09B3}" dt="2024-11-12T08:14:57.889" v="160"/>
            <ac:picMkLst>
              <pc:docMk/>
              <pc:sldMasterMk cId="3383387805" sldId="2147483660"/>
              <pc:sldLayoutMk cId="1117400057" sldId="2147483681"/>
              <ac:picMk id="2" creationId="{00000000-0000-0000-0000-000000000000}"/>
            </ac:picMkLst>
          </pc:picChg>
          <pc:picChg chg="del">
            <ac:chgData name="Shaik Mudhaseer" userId="b7a4209c760fb626" providerId="LiveId" clId="{4210C32F-76C3-453B-B05F-C53D9B5B09B3}" dt="2024-11-12T08:14:57.889" v="160"/>
            <ac:picMkLst>
              <pc:docMk/>
              <pc:sldMasterMk cId="3383387805" sldId="2147483660"/>
              <pc:sldLayoutMk cId="1117400057" sldId="2147483681"/>
              <ac:picMk id="4" creationId="{00000000-0000-0000-0000-000000000000}"/>
            </ac:picMkLst>
          </pc:pic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265749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1054" y="822960"/>
            <a:ext cx="9601200" cy="3566161"/>
          </a:xfrm>
        </p:spPr>
        <p:txBody>
          <a:bodyPr anchor="b">
            <a:normAutofit/>
          </a:bodyPr>
          <a:lstStyle>
            <a:lvl1pPr algn="l">
              <a:defRPr sz="576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1054" y="4612641"/>
            <a:ext cx="7680960" cy="2336800"/>
          </a:xfrm>
        </p:spPr>
        <p:txBody>
          <a:bodyPr anchor="t">
            <a:normAutofit/>
          </a:bodyPr>
          <a:lstStyle>
            <a:lvl1pPr marL="0" indent="0" algn="l">
              <a:buNone/>
              <a:defRPr sz="2520">
                <a:solidFill>
                  <a:schemeClr val="bg2">
                    <a:lumMod val="75000"/>
                  </a:schemeClr>
                </a:solidFill>
              </a:defRPr>
            </a:lvl1pPr>
            <a:lvl2pPr marL="548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72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18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40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F68E2-58F2-4D09-BE8B-E3BD06533059}" type="datetimeFigureOut">
              <a:rPr lang="en-US" smtClean="0"/>
              <a:t>11/12/2024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9873614" y="10160"/>
            <a:ext cx="4572000" cy="4572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7329805" y="109855"/>
            <a:ext cx="7296786" cy="729678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8682990" y="274320"/>
            <a:ext cx="5943600" cy="59436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8803005" y="38734"/>
            <a:ext cx="5823587" cy="5823587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9414512" y="731522"/>
            <a:ext cx="5212079" cy="521207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0032114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822960" y="640080"/>
            <a:ext cx="12982574" cy="374904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1097282" y="4612640"/>
            <a:ext cx="9965052" cy="54864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920"/>
            </a:lvl1pPr>
            <a:lvl2pPr marL="548640" indent="0">
              <a:buFontTx/>
              <a:buNone/>
              <a:defRPr/>
            </a:lvl2pPr>
            <a:lvl3pPr marL="1097280" indent="0">
              <a:buFontTx/>
              <a:buNone/>
              <a:defRPr/>
            </a:lvl3pPr>
            <a:lvl4pPr marL="1645920" indent="0">
              <a:buFontTx/>
              <a:buNone/>
              <a:defRPr/>
            </a:lvl4pPr>
            <a:lvl5pPr marL="219456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24D31-43A5-475A-80CF-332C9F6DCF35}" type="datetimeFigureOut">
              <a:rPr lang="en-US" smtClean="0"/>
              <a:t>11/12/2024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590318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1056" y="822960"/>
            <a:ext cx="12070080" cy="3291840"/>
          </a:xfrm>
        </p:spPr>
        <p:txBody>
          <a:bodyPr anchor="ctr">
            <a:normAutofit/>
          </a:bodyPr>
          <a:lstStyle>
            <a:lvl1pPr algn="l">
              <a:defRPr sz="384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1054" y="4937760"/>
            <a:ext cx="10243186" cy="2255520"/>
          </a:xfrm>
        </p:spPr>
        <p:txBody>
          <a:bodyPr anchor="ctr">
            <a:normAutofit/>
          </a:bodyPr>
          <a:lstStyle>
            <a:lvl1pPr marL="0" indent="0" algn="l">
              <a:buNone/>
              <a:defRPr sz="2400">
                <a:solidFill>
                  <a:schemeClr val="bg2">
                    <a:lumMod val="75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24D31-43A5-475A-80CF-332C9F6DCF35}" type="datetimeFigureOut">
              <a:rPr lang="en-US" smtClean="0"/>
              <a:t>11/12/2024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4882126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69694" y="822960"/>
            <a:ext cx="10972801" cy="3291840"/>
          </a:xfrm>
        </p:spPr>
        <p:txBody>
          <a:bodyPr anchor="ctr">
            <a:normAutofit/>
          </a:bodyPr>
          <a:lstStyle>
            <a:lvl1pPr algn="l">
              <a:defRPr sz="384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735454" y="4114800"/>
            <a:ext cx="10241280" cy="4572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548640" indent="0">
              <a:buFontTx/>
              <a:buNone/>
              <a:defRPr/>
            </a:lvl2pPr>
            <a:lvl3pPr marL="1097280" indent="0">
              <a:buFontTx/>
              <a:buNone/>
              <a:defRPr/>
            </a:lvl3pPr>
            <a:lvl4pPr marL="1645920" indent="0">
              <a:buFontTx/>
              <a:buNone/>
              <a:defRPr/>
            </a:lvl4pPr>
            <a:lvl5pPr marL="219456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1056" y="5161281"/>
            <a:ext cx="10241280" cy="2021838"/>
          </a:xfrm>
        </p:spPr>
        <p:txBody>
          <a:bodyPr anchor="ctr">
            <a:normAutofit/>
          </a:bodyPr>
          <a:lstStyle>
            <a:lvl1pPr marL="0" indent="0" algn="l">
              <a:buNone/>
              <a:defRPr sz="2400">
                <a:solidFill>
                  <a:schemeClr val="bg2">
                    <a:lumMod val="75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24D31-43A5-475A-80CF-332C9F6DCF35}" type="datetimeFigureOut">
              <a:rPr lang="en-US" smtClean="0"/>
              <a:t>11/12/2024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38174" y="974667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/>
          <a:p>
            <a:pPr lvl="0"/>
            <a:r>
              <a:rPr lang="en-US" sz="96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2342494" y="3322321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/>
          <a:p>
            <a:pPr lvl="0" algn="r"/>
            <a:r>
              <a:rPr lang="en-US" sz="96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16968819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1054" y="4114800"/>
            <a:ext cx="10241280" cy="2036880"/>
          </a:xfrm>
        </p:spPr>
        <p:txBody>
          <a:bodyPr anchor="b">
            <a:normAutofit/>
          </a:bodyPr>
          <a:lstStyle>
            <a:lvl1pPr algn="l">
              <a:defRPr sz="384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1053" y="6159577"/>
            <a:ext cx="10243188" cy="1032480"/>
          </a:xfrm>
        </p:spPr>
        <p:txBody>
          <a:bodyPr anchor="t">
            <a:normAutofit/>
          </a:bodyPr>
          <a:lstStyle>
            <a:lvl1pPr marL="0" indent="0" algn="l">
              <a:buNone/>
              <a:defRPr sz="2400">
                <a:solidFill>
                  <a:schemeClr val="bg2">
                    <a:lumMod val="75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24D31-43A5-475A-80CF-332C9F6DCF35}" type="datetimeFigureOut">
              <a:rPr lang="en-US" smtClean="0"/>
              <a:t>11/12/2024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6529170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69696" y="822960"/>
            <a:ext cx="10972800" cy="3291840"/>
          </a:xfrm>
        </p:spPr>
        <p:txBody>
          <a:bodyPr anchor="ctr">
            <a:normAutofit/>
          </a:bodyPr>
          <a:lstStyle>
            <a:lvl1pPr algn="l">
              <a:defRPr sz="384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21055" y="4714241"/>
            <a:ext cx="10241281" cy="1259839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8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1054" y="5974080"/>
            <a:ext cx="10241281" cy="1219200"/>
          </a:xfrm>
        </p:spPr>
        <p:txBody>
          <a:bodyPr anchor="t">
            <a:normAutofit/>
          </a:bodyPr>
          <a:lstStyle>
            <a:lvl1pPr marL="0" indent="0" algn="l">
              <a:buNone/>
              <a:defRPr sz="2160">
                <a:solidFill>
                  <a:schemeClr val="bg2">
                    <a:lumMod val="75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24D31-43A5-475A-80CF-332C9F6DCF35}" type="datetimeFigureOut">
              <a:rPr lang="en-US" smtClean="0"/>
              <a:t>11/12/2024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38174" y="974667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/>
          <a:p>
            <a:pPr lvl="0"/>
            <a:r>
              <a:rPr lang="en-US" sz="96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2342494" y="3322321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/>
          <a:p>
            <a:pPr lvl="0" algn="r"/>
            <a:r>
              <a:rPr lang="en-US" sz="96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71932583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1056" y="822960"/>
            <a:ext cx="12070080" cy="329184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21054" y="4714241"/>
            <a:ext cx="10241280" cy="100584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8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1054" y="5720079"/>
            <a:ext cx="10241281" cy="1473200"/>
          </a:xfrm>
        </p:spPr>
        <p:txBody>
          <a:bodyPr anchor="t">
            <a:normAutofit/>
          </a:bodyPr>
          <a:lstStyle>
            <a:lvl1pPr marL="0" indent="0" algn="l">
              <a:buNone/>
              <a:defRPr sz="2160">
                <a:solidFill>
                  <a:schemeClr val="bg2">
                    <a:lumMod val="75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24D31-43A5-475A-80CF-332C9F6DCF35}" type="datetimeFigureOut">
              <a:rPr lang="en-US" smtClean="0"/>
              <a:t>11/12/2024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255323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6473-DF6D-4702-B328-E0DD40540A4E}" type="datetimeFigureOut">
              <a:rPr lang="en-US" smtClean="0"/>
              <a:t>11/12/2024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9272966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422254" y="822960"/>
            <a:ext cx="2468880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22960" y="822960"/>
            <a:ext cx="9387840" cy="637032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F7E3A-B166-407D-9866-32884E7D5B37}" type="datetimeFigureOut">
              <a:rPr lang="en-US" smtClean="0"/>
              <a:t>11/12/2024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4547391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8153433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339510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FC5F6-F338-4AE4-BB23-26385BCFC423}" type="datetimeFigureOut">
              <a:rPr lang="en-US" smtClean="0"/>
              <a:t>11/12/2024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2878623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085138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0552148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1295583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3213007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3173437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4153707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5676444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094670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1054" y="2407920"/>
            <a:ext cx="10241281" cy="2737920"/>
          </a:xfrm>
        </p:spPr>
        <p:txBody>
          <a:bodyPr anchor="b">
            <a:normAutofit/>
          </a:bodyPr>
          <a:lstStyle>
            <a:lvl1pPr algn="l">
              <a:defRPr sz="432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1056" y="5394960"/>
            <a:ext cx="10241280" cy="1798320"/>
          </a:xfrm>
        </p:spPr>
        <p:txBody>
          <a:bodyPr anchor="t">
            <a:normAutofit/>
          </a:bodyPr>
          <a:lstStyle>
            <a:lvl1pPr marL="0" indent="0" algn="l">
              <a:buNone/>
              <a:defRPr sz="2160">
                <a:solidFill>
                  <a:schemeClr val="bg2">
                    <a:lumMod val="75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 smtClean="0"/>
              <a:t>11/12/2024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7930795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1054" y="822961"/>
            <a:ext cx="5925186" cy="433832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69760" y="822961"/>
            <a:ext cx="5921375" cy="433831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4D41-86C1-4908-B66A-0B50CEB3BF29}" type="datetimeFigureOut">
              <a:rPr lang="en-US" smtClean="0"/>
              <a:t>11/12/2024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3327026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66497" y="822960"/>
            <a:ext cx="5579744" cy="691514"/>
          </a:xfrm>
        </p:spPr>
        <p:txBody>
          <a:bodyPr anchor="b">
            <a:noAutofit/>
          </a:bodyPr>
          <a:lstStyle>
            <a:lvl1pPr marL="0" indent="0">
              <a:buNone/>
              <a:defRPr sz="336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1054" y="1524635"/>
            <a:ext cx="5925186" cy="3636646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294879" y="822960"/>
            <a:ext cx="5598161" cy="691514"/>
          </a:xfrm>
        </p:spPr>
        <p:txBody>
          <a:bodyPr anchor="b">
            <a:noAutofit/>
          </a:bodyPr>
          <a:lstStyle>
            <a:lvl1pPr marL="0" indent="0">
              <a:buNone/>
              <a:defRPr sz="336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967854" y="1514474"/>
            <a:ext cx="5915026" cy="3636646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6E2C-56C1-4E0D-A793-0088A7FDD37E}" type="datetimeFigureOut">
              <a:rPr lang="en-US" smtClean="0"/>
              <a:t>11/12/2024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9846941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smtClean="0"/>
              <a:t>11/12/2024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3528582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 smtClean="0"/>
              <a:t>11/12/2024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819526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2014" y="822960"/>
            <a:ext cx="4389120" cy="1645920"/>
          </a:xfrm>
        </p:spPr>
        <p:txBody>
          <a:bodyPr anchor="b">
            <a:normAutofit/>
          </a:bodyPr>
          <a:lstStyle>
            <a:lvl1pPr algn="l">
              <a:defRPr sz="288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1055" y="822960"/>
            <a:ext cx="7132321" cy="637032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02014" y="2651760"/>
            <a:ext cx="4389120" cy="2509520"/>
          </a:xfrm>
        </p:spPr>
        <p:txBody>
          <a:bodyPr anchor="t">
            <a:normAutofit/>
          </a:bodyPr>
          <a:lstStyle>
            <a:lvl1pPr marL="0" indent="0">
              <a:buNone/>
              <a:defRPr sz="192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ABBEA6-7C60-4B02-AE87-00D78D8422AF}" type="datetimeFigureOut">
              <a:rPr lang="en-US" smtClean="0"/>
              <a:t>11/12/2024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7805111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67374" y="1737360"/>
            <a:ext cx="7223760" cy="1371600"/>
          </a:xfrm>
        </p:spPr>
        <p:txBody>
          <a:bodyPr anchor="b">
            <a:normAutofit/>
          </a:bodyPr>
          <a:lstStyle>
            <a:lvl1pPr algn="l">
              <a:defRPr sz="336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6814" y="1097280"/>
            <a:ext cx="3937169" cy="54864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67374" y="3332480"/>
            <a:ext cx="7225666" cy="2458720"/>
          </a:xfrm>
        </p:spPr>
        <p:txBody>
          <a:bodyPr anchor="t">
            <a:normAutofit/>
          </a:bodyPr>
          <a:lstStyle>
            <a:lvl1pPr marL="0" indent="0">
              <a:buNone/>
              <a:defRPr sz="216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D897-D46E-4AD2-BD9B-49DD3E640873}" type="datetimeFigureOut">
              <a:rPr lang="en-US" smtClean="0"/>
              <a:t>11/12/2024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5272003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1048363" y="3556000"/>
            <a:ext cx="3578230" cy="3850640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1054" y="5384799"/>
            <a:ext cx="10241280" cy="180848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1054" y="822961"/>
            <a:ext cx="10241280" cy="43383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885294" y="7406641"/>
            <a:ext cx="1920240" cy="438150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98624D31-43A5-475A-80CF-332C9F6DCF35}" type="datetimeFigureOut">
              <a:rPr lang="en-US" smtClean="0"/>
              <a:t>11/12/2024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21054" y="7406641"/>
            <a:ext cx="9052560" cy="438150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435841" y="6694171"/>
            <a:ext cx="1370694" cy="80391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84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523366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  <p:sldLayoutId id="2147483696" r:id="rId14"/>
    <p:sldLayoutId id="2147483697" r:id="rId15"/>
    <p:sldLayoutId id="2147483698" r:id="rId16"/>
    <p:sldLayoutId id="2147483699" r:id="rId17"/>
    <p:sldLayoutId id="2147483700" r:id="rId18"/>
    <p:sldLayoutId id="2147483701" r:id="rId19"/>
    <p:sldLayoutId id="2147483702" r:id="rId20"/>
    <p:sldLayoutId id="2147483703" r:id="rId21"/>
    <p:sldLayoutId id="2147483704" r:id="rId22"/>
    <p:sldLayoutId id="2147483705" r:id="rId23"/>
    <p:sldLayoutId id="2147483706" r:id="rId24"/>
    <p:sldLayoutId id="2147483707" r:id="rId25"/>
    <p:sldLayoutId id="2147483708" r:id="rId26"/>
    <p:sldLayoutId id="2147483709" r:id="rId27"/>
  </p:sldLayoutIdLst>
  <p:hf sldNum="0" hdr="0" ftr="0" dt="0"/>
  <p:txStyles>
    <p:titleStyle>
      <a:lvl1pPr algn="l" defTabSz="548640" rtl="0" eaLnBrk="1" latinLnBrk="0" hangingPunct="1">
        <a:spcBef>
          <a:spcPct val="0"/>
        </a:spcBef>
        <a:buNone/>
        <a:defRPr sz="432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548640" rtl="0" eaLnBrk="1" latinLnBrk="0" hangingPunct="1">
        <a:spcBef>
          <a:spcPct val="20000"/>
        </a:spcBef>
        <a:spcAft>
          <a:spcPts val="72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891540" indent="-342900" algn="l" defTabSz="548640" rtl="0" eaLnBrk="1" latinLnBrk="0" hangingPunct="1">
        <a:spcBef>
          <a:spcPct val="20000"/>
        </a:spcBef>
        <a:spcAft>
          <a:spcPts val="72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16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440180" indent="-342900" algn="l" defTabSz="548640" rtl="0" eaLnBrk="1" latinLnBrk="0" hangingPunct="1">
        <a:spcBef>
          <a:spcPct val="20000"/>
        </a:spcBef>
        <a:spcAft>
          <a:spcPts val="72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92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851660" indent="-205740" algn="l" defTabSz="548640" rtl="0" eaLnBrk="1" latinLnBrk="0" hangingPunct="1">
        <a:spcBef>
          <a:spcPct val="20000"/>
        </a:spcBef>
        <a:spcAft>
          <a:spcPts val="72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8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400300" indent="-205740" algn="l" defTabSz="548640" rtl="0" eaLnBrk="1" latinLnBrk="0" hangingPunct="1">
        <a:spcBef>
          <a:spcPct val="20000"/>
        </a:spcBef>
        <a:spcAft>
          <a:spcPts val="72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8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3017520" indent="-274320" algn="l" defTabSz="548640" rtl="0" eaLnBrk="1" latinLnBrk="0" hangingPunct="1">
        <a:spcBef>
          <a:spcPct val="20000"/>
        </a:spcBef>
        <a:spcAft>
          <a:spcPts val="72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8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3566160" indent="-274320" algn="l" defTabSz="548640" rtl="0" eaLnBrk="1" latinLnBrk="0" hangingPunct="1">
        <a:spcBef>
          <a:spcPct val="20000"/>
        </a:spcBef>
        <a:spcAft>
          <a:spcPts val="72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8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4114800" indent="-274320" algn="l" defTabSz="548640" rtl="0" eaLnBrk="1" latinLnBrk="0" hangingPunct="1">
        <a:spcBef>
          <a:spcPct val="20000"/>
        </a:spcBef>
        <a:spcAft>
          <a:spcPts val="72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8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4663440" indent="-274320" algn="l" defTabSz="548640" rtl="0" eaLnBrk="1" latinLnBrk="0" hangingPunct="1">
        <a:spcBef>
          <a:spcPct val="20000"/>
        </a:spcBef>
        <a:spcAft>
          <a:spcPts val="72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8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488373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711517"/>
            <a:ext cx="7627382" cy="39343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700"/>
              </a:lnSpc>
              <a:buNone/>
            </a:pPr>
            <a:r>
              <a:rPr lang="en-US" sz="61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E-Commerce Website</a:t>
            </a:r>
            <a:endParaRPr lang="en-US" sz="6150" dirty="0"/>
          </a:p>
        </p:txBody>
      </p:sp>
      <p:sp>
        <p:nvSpPr>
          <p:cNvPr id="4" name="Text 1"/>
          <p:cNvSpPr/>
          <p:nvPr/>
        </p:nvSpPr>
        <p:spPr>
          <a:xfrm>
            <a:off x="6244709" y="2231383"/>
            <a:ext cx="7627382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Developing a successful e-commerce platform requires a strategic and comprehensive approach. This presentation will guide you through the key steps, challenges, and technologies involved in creating a professional online store that delivers an exceptional customer experience.</a:t>
            </a:r>
            <a:endParaRPr lang="en-US" sz="17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25DBC4F-B78E-1FF1-D694-26EDE4E9877D}"/>
              </a:ext>
            </a:extLst>
          </p:cNvPr>
          <p:cNvSpPr/>
          <p:nvPr/>
        </p:nvSpPr>
        <p:spPr>
          <a:xfrm>
            <a:off x="12728864" y="7666791"/>
            <a:ext cx="1901536" cy="562809"/>
          </a:xfrm>
          <a:prstGeom prst="rect">
            <a:avLst/>
          </a:prstGeom>
          <a:solidFill>
            <a:srgbClr val="0A0909"/>
          </a:solidFill>
          <a:ln>
            <a:solidFill>
              <a:srgbClr val="0A090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9C11C8-DCD6-7B83-D429-59897832C28D}"/>
              </a:ext>
            </a:extLst>
          </p:cNvPr>
          <p:cNvSpPr txBox="1"/>
          <p:nvPr/>
        </p:nvSpPr>
        <p:spPr>
          <a:xfrm>
            <a:off x="5704609" y="5938010"/>
            <a:ext cx="390698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E5E5"/>
                </a:solidFill>
                <a:latin typeface="DM Sans" pitchFamily="34" charset="0"/>
              </a:rPr>
              <a:t>DONE BY:</a:t>
            </a:r>
          </a:p>
          <a:p>
            <a:endParaRPr lang="en-US" dirty="0">
              <a:solidFill>
                <a:srgbClr val="FFE5E5"/>
              </a:solidFill>
              <a:latin typeface="DM Sans" pitchFamily="34" charset="0"/>
            </a:endParaRPr>
          </a:p>
          <a:p>
            <a:endParaRPr lang="en-US" dirty="0">
              <a:solidFill>
                <a:srgbClr val="FFE5E5"/>
              </a:solidFill>
              <a:latin typeface="DM Sans" pitchFamily="34" charset="0"/>
            </a:endParaRPr>
          </a:p>
          <a:p>
            <a:r>
              <a:rPr lang="en-US" dirty="0">
                <a:solidFill>
                  <a:srgbClr val="FFE5E5"/>
                </a:solidFill>
                <a:latin typeface="DM Sans" pitchFamily="34" charset="0"/>
              </a:rPr>
              <a:t>SK Mudhaseer Ahamed(192211968)</a:t>
            </a:r>
          </a:p>
          <a:p>
            <a:r>
              <a:rPr lang="en-US" dirty="0">
                <a:solidFill>
                  <a:srgbClr val="FFE5E5"/>
                </a:solidFill>
                <a:latin typeface="DM Sans" pitchFamily="34" charset="0"/>
              </a:rPr>
              <a:t>M Shashe Vikaash (192211918)</a:t>
            </a:r>
          </a:p>
          <a:p>
            <a:r>
              <a:rPr lang="en-US" dirty="0">
                <a:solidFill>
                  <a:srgbClr val="FFE5E5"/>
                </a:solidFill>
                <a:latin typeface="DM Sans" pitchFamily="34" charset="0"/>
              </a:rPr>
              <a:t>Bramha (192210026)</a:t>
            </a:r>
          </a:p>
          <a:p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C7C649-EE7A-E042-0FA2-6B3F3E2D3B2C}"/>
              </a:ext>
            </a:extLst>
          </p:cNvPr>
          <p:cNvSpPr txBox="1"/>
          <p:nvPr/>
        </p:nvSpPr>
        <p:spPr>
          <a:xfrm>
            <a:off x="10983191" y="5994765"/>
            <a:ext cx="39069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E5E5"/>
                </a:solidFill>
                <a:latin typeface="DM Sans" pitchFamily="34" charset="0"/>
              </a:rPr>
              <a:t>GUIDED BY:</a:t>
            </a:r>
          </a:p>
          <a:p>
            <a:endParaRPr lang="en-US" dirty="0">
              <a:solidFill>
                <a:srgbClr val="FFE5E5"/>
              </a:solidFill>
              <a:latin typeface="DM Sans" pitchFamily="34" charset="0"/>
            </a:endParaRPr>
          </a:p>
          <a:p>
            <a:endParaRPr lang="en-US" dirty="0">
              <a:solidFill>
                <a:srgbClr val="FFE5E5"/>
              </a:solidFill>
              <a:latin typeface="DM Sans" pitchFamily="34" charset="0"/>
            </a:endParaRPr>
          </a:p>
          <a:p>
            <a:r>
              <a:rPr lang="en-US" dirty="0">
                <a:solidFill>
                  <a:srgbClr val="FFE5E5"/>
                </a:solidFill>
                <a:latin typeface="DM Sans" pitchFamily="34" charset="0"/>
              </a:rPr>
              <a:t>DR. K. Jayasakhthi Velmurugan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93750" y="562689"/>
            <a:ext cx="7729299" cy="13294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200"/>
              </a:lnSpc>
              <a:buNone/>
            </a:pPr>
            <a:r>
              <a:rPr lang="en-US" sz="41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Conclusion and Future Enhancements</a:t>
            </a:r>
            <a:endParaRPr lang="en-US" sz="4150" dirty="0"/>
          </a:p>
        </p:txBody>
      </p:sp>
      <p:sp>
        <p:nvSpPr>
          <p:cNvPr id="4" name="Shape 1"/>
          <p:cNvSpPr/>
          <p:nvPr/>
        </p:nvSpPr>
        <p:spPr>
          <a:xfrm>
            <a:off x="6193750" y="2422565"/>
            <a:ext cx="454700" cy="454700"/>
          </a:xfrm>
          <a:prstGeom prst="roundRect">
            <a:avLst>
              <a:gd name="adj" fmla="val 18669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327219" y="2490311"/>
            <a:ext cx="187643" cy="319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1</a:t>
            </a:r>
            <a:endParaRPr lang="en-US" sz="2500" dirty="0"/>
          </a:p>
        </p:txBody>
      </p:sp>
      <p:sp>
        <p:nvSpPr>
          <p:cNvPr id="6" name="Text 3"/>
          <p:cNvSpPr/>
          <p:nvPr/>
        </p:nvSpPr>
        <p:spPr>
          <a:xfrm>
            <a:off x="6850499" y="2422565"/>
            <a:ext cx="3106936" cy="13296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0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Delivering a Powerful E-Commerce Solution</a:t>
            </a:r>
            <a:endParaRPr lang="en-US" sz="2050" dirty="0"/>
          </a:p>
        </p:txBody>
      </p:sp>
      <p:sp>
        <p:nvSpPr>
          <p:cNvPr id="7" name="Text 4"/>
          <p:cNvSpPr/>
          <p:nvPr/>
        </p:nvSpPr>
        <p:spPr>
          <a:xfrm>
            <a:off x="6850499" y="3873460"/>
            <a:ext cx="3106936" cy="19402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15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The proposed e-commerce platform combines robust technology, user-centric design, and seamless integrations to drive online sales and customer satisfaction.</a:t>
            </a:r>
            <a:endParaRPr lang="en-US" sz="1550" dirty="0"/>
          </a:p>
        </p:txBody>
      </p:sp>
      <p:sp>
        <p:nvSpPr>
          <p:cNvPr id="8" name="Shape 5"/>
          <p:cNvSpPr/>
          <p:nvPr/>
        </p:nvSpPr>
        <p:spPr>
          <a:xfrm>
            <a:off x="10159484" y="2422565"/>
            <a:ext cx="454700" cy="454700"/>
          </a:xfrm>
          <a:prstGeom prst="roundRect">
            <a:avLst>
              <a:gd name="adj" fmla="val 18669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0253663" y="2490311"/>
            <a:ext cx="266343" cy="319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2</a:t>
            </a:r>
            <a:endParaRPr lang="en-US" sz="2500" dirty="0"/>
          </a:p>
        </p:txBody>
      </p:sp>
      <p:sp>
        <p:nvSpPr>
          <p:cNvPr id="10" name="Text 7"/>
          <p:cNvSpPr/>
          <p:nvPr/>
        </p:nvSpPr>
        <p:spPr>
          <a:xfrm>
            <a:off x="10816233" y="2422565"/>
            <a:ext cx="3106936" cy="6648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0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Ongoing Improvements</a:t>
            </a:r>
            <a:endParaRPr lang="en-US" sz="2050" dirty="0"/>
          </a:p>
        </p:txBody>
      </p:sp>
      <p:sp>
        <p:nvSpPr>
          <p:cNvPr id="11" name="Text 8"/>
          <p:cNvSpPr/>
          <p:nvPr/>
        </p:nvSpPr>
        <p:spPr>
          <a:xfrm>
            <a:off x="10816233" y="3208615"/>
            <a:ext cx="3106936" cy="19402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15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Continuously enhance the platform with features like personalized recommendations, loyalty programs, and advanced analytics to stay ahead of the competition.</a:t>
            </a:r>
            <a:endParaRPr lang="en-US" sz="1550" dirty="0"/>
          </a:p>
        </p:txBody>
      </p:sp>
      <p:sp>
        <p:nvSpPr>
          <p:cNvPr id="12" name="Shape 9"/>
          <p:cNvSpPr/>
          <p:nvPr/>
        </p:nvSpPr>
        <p:spPr>
          <a:xfrm>
            <a:off x="6193750" y="6243042"/>
            <a:ext cx="454700" cy="454700"/>
          </a:xfrm>
          <a:prstGeom prst="roundRect">
            <a:avLst>
              <a:gd name="adj" fmla="val 18669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280547" y="6310789"/>
            <a:ext cx="281107" cy="319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3</a:t>
            </a:r>
            <a:endParaRPr lang="en-US" sz="2500" dirty="0"/>
          </a:p>
        </p:txBody>
      </p:sp>
      <p:sp>
        <p:nvSpPr>
          <p:cNvPr id="14" name="Text 11"/>
          <p:cNvSpPr/>
          <p:nvPr/>
        </p:nvSpPr>
        <p:spPr>
          <a:xfrm>
            <a:off x="6850499" y="6243042"/>
            <a:ext cx="3330654" cy="3324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0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Future Opportunities</a:t>
            </a:r>
            <a:endParaRPr lang="en-US" sz="2050" dirty="0"/>
          </a:p>
        </p:txBody>
      </p:sp>
      <p:sp>
        <p:nvSpPr>
          <p:cNvPr id="15" name="Text 12"/>
          <p:cNvSpPr/>
          <p:nvPr/>
        </p:nvSpPr>
        <p:spPr>
          <a:xfrm>
            <a:off x="6850499" y="6696670"/>
            <a:ext cx="7072551" cy="9701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15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Explore emerging technologies, such as AI-powered chatbots and voice-enabled shopping, to elevate the customer experience and unlock new revenue streams.</a:t>
            </a:r>
            <a:endParaRPr lang="en-US" sz="155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41CE60D-1B96-B80A-D1FF-FDE26DEB1847}"/>
              </a:ext>
            </a:extLst>
          </p:cNvPr>
          <p:cNvSpPr/>
          <p:nvPr/>
        </p:nvSpPr>
        <p:spPr>
          <a:xfrm>
            <a:off x="12728864" y="7666791"/>
            <a:ext cx="1901536" cy="562809"/>
          </a:xfrm>
          <a:prstGeom prst="rect">
            <a:avLst/>
          </a:prstGeom>
          <a:solidFill>
            <a:srgbClr val="0A0909"/>
          </a:solidFill>
          <a:ln>
            <a:solidFill>
              <a:srgbClr val="0A090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5F8E361-85ED-2A96-A4AE-12E6C8BE1572}"/>
              </a:ext>
            </a:extLst>
          </p:cNvPr>
          <p:cNvSpPr txBox="1"/>
          <p:nvPr/>
        </p:nvSpPr>
        <p:spPr>
          <a:xfrm>
            <a:off x="3220720" y="1257716"/>
            <a:ext cx="1140968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dirty="0">
                <a:solidFill>
                  <a:schemeClr val="accent2">
                    <a:lumMod val="40000"/>
                    <a:lumOff val="60000"/>
                  </a:schemeClr>
                </a:solidFill>
                <a:latin typeface="Algerian" panose="04020705040A02060702" pitchFamily="82" charset="0"/>
              </a:rPr>
              <a:t>THANK YOU</a:t>
            </a:r>
            <a:endParaRPr lang="en-IN" sz="11500" dirty="0">
              <a:solidFill>
                <a:schemeClr val="accent2">
                  <a:lumMod val="40000"/>
                  <a:lumOff val="60000"/>
                </a:schemeClr>
              </a:solidFill>
              <a:latin typeface="Algerian" panose="04020705040A02060702" pitchFamily="82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DFAD29E-FC02-95AA-5CB4-103C02E12B9A}"/>
              </a:ext>
            </a:extLst>
          </p:cNvPr>
          <p:cNvSpPr/>
          <p:nvPr/>
        </p:nvSpPr>
        <p:spPr>
          <a:xfrm>
            <a:off x="12728864" y="7666791"/>
            <a:ext cx="1901536" cy="562809"/>
          </a:xfrm>
          <a:prstGeom prst="rect">
            <a:avLst/>
          </a:prstGeom>
          <a:solidFill>
            <a:srgbClr val="0A0909"/>
          </a:solidFill>
          <a:ln>
            <a:solidFill>
              <a:srgbClr val="0A090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60510F-D0E8-C426-70EE-1DCEA538A0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4776339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0470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174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7711" y="579715"/>
            <a:ext cx="7668578" cy="20799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450"/>
              </a:lnSpc>
              <a:buNone/>
            </a:pPr>
            <a:r>
              <a:rPr lang="en-US" sz="43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Introduction to E-Commerce and Project Objectives</a:t>
            </a:r>
            <a:endParaRPr lang="en-US" sz="4350" dirty="0"/>
          </a:p>
        </p:txBody>
      </p:sp>
      <p:sp>
        <p:nvSpPr>
          <p:cNvPr id="4" name="Shape 1"/>
          <p:cNvSpPr/>
          <p:nvPr/>
        </p:nvSpPr>
        <p:spPr>
          <a:xfrm>
            <a:off x="737711" y="3212783"/>
            <a:ext cx="474226" cy="474226"/>
          </a:xfrm>
          <a:prstGeom prst="roundRect">
            <a:avLst>
              <a:gd name="adj" fmla="val 18670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876895" y="3283387"/>
            <a:ext cx="195739" cy="332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1</a:t>
            </a:r>
            <a:endParaRPr lang="en-US" sz="2600" dirty="0"/>
          </a:p>
        </p:txBody>
      </p:sp>
      <p:sp>
        <p:nvSpPr>
          <p:cNvPr id="6" name="Text 3"/>
          <p:cNvSpPr/>
          <p:nvPr/>
        </p:nvSpPr>
        <p:spPr>
          <a:xfrm>
            <a:off x="1422678" y="3212783"/>
            <a:ext cx="304395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E-Commerce Fundamentals</a:t>
            </a:r>
            <a:endParaRPr lang="en-US" sz="2150" dirty="0"/>
          </a:p>
        </p:txBody>
      </p:sp>
      <p:sp>
        <p:nvSpPr>
          <p:cNvPr id="7" name="Text 4"/>
          <p:cNvSpPr/>
          <p:nvPr/>
        </p:nvSpPr>
        <p:spPr>
          <a:xfrm>
            <a:off x="1422678" y="4032647"/>
            <a:ext cx="3043952" cy="20238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E-commerce refers to the buying and selling of goods or services using the internet, enabling seamless transactions between businesses and customers.</a:t>
            </a:r>
            <a:endParaRPr lang="en-US" sz="1650" dirty="0"/>
          </a:p>
        </p:txBody>
      </p:sp>
      <p:sp>
        <p:nvSpPr>
          <p:cNvPr id="8" name="Shape 5"/>
          <p:cNvSpPr/>
          <p:nvPr/>
        </p:nvSpPr>
        <p:spPr>
          <a:xfrm>
            <a:off x="4677370" y="3212783"/>
            <a:ext cx="474226" cy="474226"/>
          </a:xfrm>
          <a:prstGeom prst="roundRect">
            <a:avLst>
              <a:gd name="adj" fmla="val 18670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4775478" y="3283387"/>
            <a:ext cx="277892" cy="332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2</a:t>
            </a:r>
            <a:endParaRPr lang="en-US" sz="2600" dirty="0"/>
          </a:p>
        </p:txBody>
      </p:sp>
      <p:sp>
        <p:nvSpPr>
          <p:cNvPr id="10" name="Text 7"/>
          <p:cNvSpPr/>
          <p:nvPr/>
        </p:nvSpPr>
        <p:spPr>
          <a:xfrm>
            <a:off x="5362337" y="3212783"/>
            <a:ext cx="277368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Key Objectives</a:t>
            </a:r>
            <a:endParaRPr lang="en-US" sz="2150" dirty="0"/>
          </a:p>
        </p:txBody>
      </p:sp>
      <p:sp>
        <p:nvSpPr>
          <p:cNvPr id="11" name="Text 8"/>
          <p:cNvSpPr/>
          <p:nvPr/>
        </p:nvSpPr>
        <p:spPr>
          <a:xfrm>
            <a:off x="5362337" y="3685937"/>
            <a:ext cx="3043952" cy="20238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The primary goals are to create an intuitive, user-friendly platform that drives online sales, enhances customer satisfaction, and streamlines the shopping experience.</a:t>
            </a:r>
            <a:endParaRPr lang="en-US" sz="1650" dirty="0"/>
          </a:p>
        </p:txBody>
      </p:sp>
      <p:sp>
        <p:nvSpPr>
          <p:cNvPr id="12" name="Shape 9"/>
          <p:cNvSpPr/>
          <p:nvPr/>
        </p:nvSpPr>
        <p:spPr>
          <a:xfrm>
            <a:off x="737711" y="6504265"/>
            <a:ext cx="474226" cy="474226"/>
          </a:xfrm>
          <a:prstGeom prst="roundRect">
            <a:avLst>
              <a:gd name="adj" fmla="val 18670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828199" y="6574869"/>
            <a:ext cx="293251" cy="332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3</a:t>
            </a:r>
            <a:endParaRPr lang="en-US" sz="2600" dirty="0"/>
          </a:p>
        </p:txBody>
      </p:sp>
      <p:sp>
        <p:nvSpPr>
          <p:cNvPr id="14" name="Text 11"/>
          <p:cNvSpPr/>
          <p:nvPr/>
        </p:nvSpPr>
        <p:spPr>
          <a:xfrm>
            <a:off x="1422678" y="6504265"/>
            <a:ext cx="3894653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Competitive Advantage</a:t>
            </a:r>
            <a:endParaRPr lang="en-US" sz="2150" dirty="0"/>
          </a:p>
        </p:txBody>
      </p:sp>
      <p:sp>
        <p:nvSpPr>
          <p:cNvPr id="15" name="Text 12"/>
          <p:cNvSpPr/>
          <p:nvPr/>
        </p:nvSpPr>
        <p:spPr>
          <a:xfrm>
            <a:off x="1422678" y="6977420"/>
            <a:ext cx="6983611" cy="6746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Delivering a top-notch e-commerce solution can help your business stand out in a crowded market and maximize revenue opportunities.</a:t>
            </a:r>
            <a:endParaRPr lang="en-US" sz="1650"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airplane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2054066"/>
            <a:ext cx="131137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Aim and Challenges in Developing an E-Commerce Platform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4020979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Key Aims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58309" y="4593788"/>
            <a:ext cx="4018359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Provide a seamless shopping experience, optimize conversion rates, ensure secure transactions, and drive customer loyalty.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5312926" y="4020979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Challenges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12926" y="4593788"/>
            <a:ext cx="4018359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Balancing user-friendliness, performance, scalability, and complex integrations (payments, inventory, shipping, etc.).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9867543" y="4020979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User Experience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67543" y="4593788"/>
            <a:ext cx="4018359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Crafting an intuitive, visually appealing interface that guides customers through the purchase journey.</a:t>
            </a:r>
            <a:endParaRPr lang="en-US" sz="17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6AD48E2-4061-2863-EC6A-185C5319F7D8}"/>
              </a:ext>
            </a:extLst>
          </p:cNvPr>
          <p:cNvSpPr/>
          <p:nvPr/>
        </p:nvSpPr>
        <p:spPr>
          <a:xfrm>
            <a:off x="12728864" y="7666791"/>
            <a:ext cx="1901536" cy="562809"/>
          </a:xfrm>
          <a:prstGeom prst="rect">
            <a:avLst/>
          </a:prstGeom>
          <a:solidFill>
            <a:srgbClr val="0A0909"/>
          </a:solidFill>
          <a:ln>
            <a:solidFill>
              <a:srgbClr val="0A090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14:shred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01397" y="867727"/>
            <a:ext cx="7741206" cy="13182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150"/>
              </a:lnSpc>
              <a:buNone/>
            </a:pPr>
            <a:r>
              <a:rPr lang="en-US" sz="41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Proposed System Design and Architecture</a:t>
            </a:r>
            <a:endParaRPr lang="en-US" sz="4150" dirty="0"/>
          </a:p>
        </p:txBody>
      </p:sp>
      <p:sp>
        <p:nvSpPr>
          <p:cNvPr id="4" name="Shape 1"/>
          <p:cNvSpPr/>
          <p:nvPr/>
        </p:nvSpPr>
        <p:spPr>
          <a:xfrm>
            <a:off x="990481" y="2486501"/>
            <a:ext cx="22860" cy="4875252"/>
          </a:xfrm>
          <a:prstGeom prst="roundRect">
            <a:avLst>
              <a:gd name="adj" fmla="val 368193"/>
            </a:avLst>
          </a:prstGeom>
          <a:solidFill>
            <a:srgbClr val="8D2424"/>
          </a:solidFill>
          <a:ln/>
        </p:spPr>
      </p:sp>
      <p:sp>
        <p:nvSpPr>
          <p:cNvPr id="5" name="Shape 2"/>
          <p:cNvSpPr/>
          <p:nvPr/>
        </p:nvSpPr>
        <p:spPr>
          <a:xfrm>
            <a:off x="1204496" y="2925842"/>
            <a:ext cx="701397" cy="22860"/>
          </a:xfrm>
          <a:prstGeom prst="roundRect">
            <a:avLst>
              <a:gd name="adj" fmla="val 368193"/>
            </a:avLst>
          </a:prstGeom>
          <a:solidFill>
            <a:srgbClr val="8D2424"/>
          </a:solidFill>
          <a:ln/>
        </p:spPr>
      </p:sp>
      <p:sp>
        <p:nvSpPr>
          <p:cNvPr id="6" name="Shape 3"/>
          <p:cNvSpPr/>
          <p:nvPr/>
        </p:nvSpPr>
        <p:spPr>
          <a:xfrm>
            <a:off x="776466" y="2711887"/>
            <a:ext cx="450890" cy="450890"/>
          </a:xfrm>
          <a:prstGeom prst="roundRect">
            <a:avLst>
              <a:gd name="adj" fmla="val 18667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908864" y="2779038"/>
            <a:ext cx="186095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1</a:t>
            </a:r>
            <a:endParaRPr lang="en-US" sz="2450" dirty="0"/>
          </a:p>
        </p:txBody>
      </p:sp>
      <p:sp>
        <p:nvSpPr>
          <p:cNvPr id="8" name="Text 5"/>
          <p:cNvSpPr/>
          <p:nvPr/>
        </p:nvSpPr>
        <p:spPr>
          <a:xfrm>
            <a:off x="2104073" y="2686883"/>
            <a:ext cx="2636758" cy="3295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Frontend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2104073" y="3136583"/>
            <a:ext cx="6338530" cy="641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It is the top most layer of the Architecture. Responsive, user-friendly interface built with HTML, CSS, and JavaScript to deliver an optimal browsing experience.</a:t>
            </a:r>
            <a:endParaRPr lang="en-US" sz="1550" dirty="0"/>
          </a:p>
        </p:txBody>
      </p:sp>
      <p:sp>
        <p:nvSpPr>
          <p:cNvPr id="10" name="Shape 7"/>
          <p:cNvSpPr/>
          <p:nvPr/>
        </p:nvSpPr>
        <p:spPr>
          <a:xfrm>
            <a:off x="1204496" y="4617720"/>
            <a:ext cx="701397" cy="22860"/>
          </a:xfrm>
          <a:prstGeom prst="roundRect">
            <a:avLst>
              <a:gd name="adj" fmla="val 368193"/>
            </a:avLst>
          </a:prstGeom>
          <a:solidFill>
            <a:srgbClr val="8D2424"/>
          </a:solidFill>
          <a:ln/>
        </p:spPr>
      </p:sp>
      <p:sp>
        <p:nvSpPr>
          <p:cNvPr id="11" name="Shape 8"/>
          <p:cNvSpPr/>
          <p:nvPr/>
        </p:nvSpPr>
        <p:spPr>
          <a:xfrm>
            <a:off x="776466" y="4403765"/>
            <a:ext cx="450890" cy="450890"/>
          </a:xfrm>
          <a:prstGeom prst="roundRect">
            <a:avLst>
              <a:gd name="adj" fmla="val 18667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869811" y="4470916"/>
            <a:ext cx="264200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2</a:t>
            </a:r>
            <a:endParaRPr lang="en-US" sz="2450" dirty="0"/>
          </a:p>
        </p:txBody>
      </p:sp>
      <p:sp>
        <p:nvSpPr>
          <p:cNvPr id="13" name="Text 10"/>
          <p:cNvSpPr/>
          <p:nvPr/>
        </p:nvSpPr>
        <p:spPr>
          <a:xfrm>
            <a:off x="2104073" y="4378762"/>
            <a:ext cx="2636758" cy="3295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Backend</a:t>
            </a:r>
            <a:endParaRPr lang="en-US" sz="2050" dirty="0"/>
          </a:p>
        </p:txBody>
      </p:sp>
      <p:sp>
        <p:nvSpPr>
          <p:cNvPr id="14" name="Text 11"/>
          <p:cNvSpPr/>
          <p:nvPr/>
        </p:nvSpPr>
        <p:spPr>
          <a:xfrm>
            <a:off x="2104073" y="4828461"/>
            <a:ext cx="6338530" cy="641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Powerful server-side logic using PHP to handle product management, order processing, and customer data management. Handles all the processing and decision making logic of the application.</a:t>
            </a:r>
            <a:endParaRPr lang="en-US" sz="1550" dirty="0"/>
          </a:p>
        </p:txBody>
      </p:sp>
      <p:sp>
        <p:nvSpPr>
          <p:cNvPr id="15" name="Shape 12"/>
          <p:cNvSpPr/>
          <p:nvPr/>
        </p:nvSpPr>
        <p:spPr>
          <a:xfrm>
            <a:off x="1204496" y="6309598"/>
            <a:ext cx="701397" cy="22860"/>
          </a:xfrm>
          <a:prstGeom prst="roundRect">
            <a:avLst>
              <a:gd name="adj" fmla="val 368193"/>
            </a:avLst>
          </a:prstGeom>
          <a:solidFill>
            <a:srgbClr val="8D2424"/>
          </a:solidFill>
          <a:ln/>
        </p:spPr>
      </p:sp>
      <p:sp>
        <p:nvSpPr>
          <p:cNvPr id="16" name="Shape 13"/>
          <p:cNvSpPr/>
          <p:nvPr/>
        </p:nvSpPr>
        <p:spPr>
          <a:xfrm>
            <a:off x="776466" y="6095643"/>
            <a:ext cx="450890" cy="450890"/>
          </a:xfrm>
          <a:prstGeom prst="roundRect">
            <a:avLst>
              <a:gd name="adj" fmla="val 18667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862548" y="6162794"/>
            <a:ext cx="278725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3</a:t>
            </a:r>
            <a:endParaRPr lang="en-US" sz="2450" dirty="0"/>
          </a:p>
        </p:txBody>
      </p:sp>
      <p:sp>
        <p:nvSpPr>
          <p:cNvPr id="18" name="Text 15"/>
          <p:cNvSpPr/>
          <p:nvPr/>
        </p:nvSpPr>
        <p:spPr>
          <a:xfrm>
            <a:off x="2104073" y="6070640"/>
            <a:ext cx="2636758" cy="3295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Database</a:t>
            </a:r>
            <a:endParaRPr lang="en-US" sz="2050" dirty="0"/>
          </a:p>
        </p:txBody>
      </p:sp>
      <p:sp>
        <p:nvSpPr>
          <p:cNvPr id="19" name="Text 16"/>
          <p:cNvSpPr/>
          <p:nvPr/>
        </p:nvSpPr>
        <p:spPr>
          <a:xfrm>
            <a:off x="2104073" y="6520339"/>
            <a:ext cx="6338530" cy="641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MySQL database for efficient storage and retrieval of product information, customer data, and transaction history.</a:t>
            </a:r>
            <a:endParaRPr lang="en-US" sz="155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doors dir="ver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70819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3611285"/>
            <a:ext cx="12177832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Frontend and Backend Technologies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58309" y="4648914"/>
            <a:ext cx="4226838" cy="2677597"/>
          </a:xfrm>
          <a:prstGeom prst="roundRect">
            <a:avLst>
              <a:gd name="adj" fmla="val 3399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82504" y="4873109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Frontend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982504" y="5359241"/>
            <a:ext cx="3778448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HTML, CSS, and JavaScript for building the responsive and visually appealing user interface.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5201722" y="4648914"/>
            <a:ext cx="4226838" cy="2677597"/>
          </a:xfrm>
          <a:prstGeom prst="roundRect">
            <a:avLst>
              <a:gd name="adj" fmla="val 3399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5425916" y="4873109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Backend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425916" y="5359241"/>
            <a:ext cx="3778448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PHP for implementing server-side logic, handling business rules, and integrating with the database.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9645134" y="4648914"/>
            <a:ext cx="4226838" cy="2677597"/>
          </a:xfrm>
          <a:prstGeom prst="roundRect">
            <a:avLst>
              <a:gd name="adj" fmla="val 3399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869329" y="4873109"/>
            <a:ext cx="3778448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Third-Party Integrations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869329" y="5715476"/>
            <a:ext cx="3778448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Leverage APIs and SDKs to seamlessly integrate payment gateways, shipping providers, and other essential services.</a:t>
            </a:r>
            <a:endParaRPr lang="en-US" sz="17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A1554B5-2559-A111-36D7-42386B6B3D50}"/>
              </a:ext>
            </a:extLst>
          </p:cNvPr>
          <p:cNvSpPr/>
          <p:nvPr/>
        </p:nvSpPr>
        <p:spPr>
          <a:xfrm>
            <a:off x="12728864" y="7666791"/>
            <a:ext cx="1901536" cy="562809"/>
          </a:xfrm>
          <a:prstGeom prst="rect">
            <a:avLst/>
          </a:prstGeom>
          <a:solidFill>
            <a:srgbClr val="0A0909"/>
          </a:solidFill>
          <a:ln>
            <a:solidFill>
              <a:srgbClr val="0A090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06835" y="772716"/>
            <a:ext cx="7903131" cy="11660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550"/>
              </a:lnSpc>
              <a:buNone/>
            </a:pPr>
            <a:r>
              <a:rPr lang="en-US" sz="36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Database and Storage: MySQL</a:t>
            </a:r>
            <a:endParaRPr lang="en-US" sz="36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6835" y="2239406"/>
            <a:ext cx="443151" cy="44315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112311" y="2824996"/>
            <a:ext cx="2405777" cy="2914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Scalable Storage</a:t>
            </a:r>
            <a:endParaRPr lang="en-US" sz="1800" dirty="0"/>
          </a:p>
        </p:txBody>
      </p:sp>
      <p:sp>
        <p:nvSpPr>
          <p:cNvPr id="6" name="Text 2"/>
          <p:cNvSpPr/>
          <p:nvPr/>
        </p:nvSpPr>
        <p:spPr>
          <a:xfrm>
            <a:off x="6106835" y="3222784"/>
            <a:ext cx="7903131" cy="5672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MySQL database provides a robust, scalable, and reliable solution for storing and managing e-commerce data.</a:t>
            </a:r>
            <a:endParaRPr lang="en-US" sz="13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6835" y="4321731"/>
            <a:ext cx="443151" cy="44315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106835" y="4942046"/>
            <a:ext cx="2332434" cy="2914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Data Security</a:t>
            </a:r>
            <a:endParaRPr lang="en-US" sz="1800" dirty="0"/>
          </a:p>
        </p:txBody>
      </p:sp>
      <p:sp>
        <p:nvSpPr>
          <p:cNvPr id="9" name="Text 4"/>
          <p:cNvSpPr/>
          <p:nvPr/>
        </p:nvSpPr>
        <p:spPr>
          <a:xfrm>
            <a:off x="6106835" y="5339834"/>
            <a:ext cx="7903131" cy="2836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Ensure the integrity and confidentiality of customer information and transaction records.</a:t>
            </a:r>
            <a:endParaRPr lang="en-US" sz="13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2311" y="6155174"/>
            <a:ext cx="443151" cy="44315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106835" y="6775490"/>
            <a:ext cx="2524958" cy="2914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High Performance</a:t>
            </a:r>
            <a:endParaRPr lang="en-US" sz="1800" dirty="0"/>
          </a:p>
        </p:txBody>
      </p:sp>
      <p:sp>
        <p:nvSpPr>
          <p:cNvPr id="12" name="Text 6"/>
          <p:cNvSpPr/>
          <p:nvPr/>
        </p:nvSpPr>
        <p:spPr>
          <a:xfrm>
            <a:off x="6106835" y="7173278"/>
            <a:ext cx="7903131" cy="2836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Optimized database design and efficient query execution for fast data retrieval and processing.</a:t>
            </a:r>
            <a:endParaRPr lang="en-US" sz="135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2A2677B-1D37-B0CF-7AF2-3C55DF3A2194}"/>
              </a:ext>
            </a:extLst>
          </p:cNvPr>
          <p:cNvSpPr/>
          <p:nvPr/>
        </p:nvSpPr>
        <p:spPr>
          <a:xfrm>
            <a:off x="12728864" y="7666791"/>
            <a:ext cx="1901536" cy="562809"/>
          </a:xfrm>
          <a:prstGeom prst="rect">
            <a:avLst/>
          </a:prstGeom>
          <a:solidFill>
            <a:srgbClr val="0A0909"/>
          </a:solidFill>
          <a:ln>
            <a:solidFill>
              <a:srgbClr val="0A090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18265" y="496848"/>
            <a:ext cx="7880271" cy="11877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650"/>
              </a:lnSpc>
              <a:buNone/>
            </a:pPr>
            <a:r>
              <a:rPr lang="en-US" sz="37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Block Diagram of E-Commerce Website</a:t>
            </a:r>
            <a:endParaRPr lang="en-US" sz="37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8265" y="1955363"/>
            <a:ext cx="902732" cy="144434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291745" y="2135862"/>
            <a:ext cx="2375654" cy="2968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User Interface</a:t>
            </a:r>
            <a:endParaRPr lang="en-US" sz="1850" dirty="0"/>
          </a:p>
        </p:txBody>
      </p:sp>
      <p:sp>
        <p:nvSpPr>
          <p:cNvPr id="6" name="Text 2"/>
          <p:cNvSpPr/>
          <p:nvPr/>
        </p:nvSpPr>
        <p:spPr>
          <a:xfrm>
            <a:off x="7291745" y="2540913"/>
            <a:ext cx="6706791" cy="2887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Responsive, visually appealing frontend for seamless user experience.</a:t>
            </a:r>
            <a:endParaRPr lang="en-US" sz="14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8265" y="3399711"/>
            <a:ext cx="902732" cy="1444347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291745" y="3580209"/>
            <a:ext cx="2375654" cy="2968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Business Logic</a:t>
            </a:r>
            <a:endParaRPr lang="en-US" sz="1850" dirty="0"/>
          </a:p>
        </p:txBody>
      </p:sp>
      <p:sp>
        <p:nvSpPr>
          <p:cNvPr id="9" name="Text 4"/>
          <p:cNvSpPr/>
          <p:nvPr/>
        </p:nvSpPr>
        <p:spPr>
          <a:xfrm>
            <a:off x="7291745" y="3985260"/>
            <a:ext cx="6706791" cy="5774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Robust backend systems for handling product management, orders, and customer data.</a:t>
            </a:r>
            <a:endParaRPr lang="en-US" sz="14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18265" y="4844058"/>
            <a:ext cx="902732" cy="1444347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291745" y="5024557"/>
            <a:ext cx="2375654" cy="2968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Database</a:t>
            </a:r>
            <a:endParaRPr lang="en-US" sz="1850" dirty="0"/>
          </a:p>
        </p:txBody>
      </p:sp>
      <p:sp>
        <p:nvSpPr>
          <p:cNvPr id="12" name="Text 6"/>
          <p:cNvSpPr/>
          <p:nvPr/>
        </p:nvSpPr>
        <p:spPr>
          <a:xfrm>
            <a:off x="7291745" y="5429607"/>
            <a:ext cx="6706791" cy="5774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Secure and scalable MySQL database for storing and retrieving e-commerce data.</a:t>
            </a:r>
            <a:endParaRPr lang="en-US" sz="14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18265" y="6288405"/>
            <a:ext cx="902732" cy="1444347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291745" y="6468904"/>
            <a:ext cx="2375654" cy="2968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Integrations</a:t>
            </a:r>
            <a:endParaRPr lang="en-US" sz="1850" dirty="0"/>
          </a:p>
        </p:txBody>
      </p:sp>
      <p:sp>
        <p:nvSpPr>
          <p:cNvPr id="15" name="Text 8"/>
          <p:cNvSpPr/>
          <p:nvPr/>
        </p:nvSpPr>
        <p:spPr>
          <a:xfrm>
            <a:off x="7291745" y="6873954"/>
            <a:ext cx="6706791" cy="5774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Seamless integration with payment gateways, shipping providers, and other third-party services.</a:t>
            </a:r>
            <a:endParaRPr lang="en-US" sz="14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799FD53-CBD8-6874-FA92-3B793575CBC1}"/>
              </a:ext>
            </a:extLst>
          </p:cNvPr>
          <p:cNvSpPr/>
          <p:nvPr/>
        </p:nvSpPr>
        <p:spPr>
          <a:xfrm>
            <a:off x="12728864" y="7666791"/>
            <a:ext cx="1901536" cy="562809"/>
          </a:xfrm>
          <a:prstGeom prst="rect">
            <a:avLst/>
          </a:prstGeom>
          <a:solidFill>
            <a:srgbClr val="0A0909"/>
          </a:solidFill>
          <a:ln>
            <a:solidFill>
              <a:srgbClr val="0A090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14960" y="771525"/>
            <a:ext cx="8207534" cy="11682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550"/>
              </a:lnSpc>
              <a:buNone/>
            </a:pPr>
            <a:r>
              <a:rPr lang="en-US" sz="36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Project Modules and Development Phases</a:t>
            </a:r>
            <a:endParaRPr lang="en-US" sz="3650" dirty="0"/>
          </a:p>
        </p:txBody>
      </p:sp>
      <p:sp>
        <p:nvSpPr>
          <p:cNvPr id="4" name="Shape 1"/>
          <p:cNvSpPr/>
          <p:nvPr/>
        </p:nvSpPr>
        <p:spPr>
          <a:xfrm>
            <a:off x="876419" y="2206109"/>
            <a:ext cx="22860" cy="5251966"/>
          </a:xfrm>
          <a:prstGeom prst="roundRect">
            <a:avLst>
              <a:gd name="adj" fmla="val 326279"/>
            </a:avLst>
          </a:prstGeom>
          <a:solidFill>
            <a:srgbClr val="8D2424"/>
          </a:solidFill>
          <a:ln/>
        </p:spPr>
      </p:sp>
      <p:sp>
        <p:nvSpPr>
          <p:cNvPr id="5" name="Shape 2"/>
          <p:cNvSpPr/>
          <p:nvPr/>
        </p:nvSpPr>
        <p:spPr>
          <a:xfrm>
            <a:off x="1064776" y="2594253"/>
            <a:ext cx="621506" cy="22860"/>
          </a:xfrm>
          <a:prstGeom prst="roundRect">
            <a:avLst>
              <a:gd name="adj" fmla="val 326279"/>
            </a:avLst>
          </a:prstGeom>
          <a:solidFill>
            <a:srgbClr val="8D2424"/>
          </a:solidFill>
          <a:ln/>
        </p:spPr>
      </p:sp>
      <p:sp>
        <p:nvSpPr>
          <p:cNvPr id="6" name="Shape 3"/>
          <p:cNvSpPr/>
          <p:nvPr/>
        </p:nvSpPr>
        <p:spPr>
          <a:xfrm>
            <a:off x="688062" y="2405896"/>
            <a:ext cx="399574" cy="399574"/>
          </a:xfrm>
          <a:prstGeom prst="roundRect">
            <a:avLst>
              <a:gd name="adj" fmla="val 18667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805339" y="2465427"/>
            <a:ext cx="164902" cy="280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1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1864519" y="2383631"/>
            <a:ext cx="3201829" cy="2920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Requirements Analysis</a:t>
            </a:r>
            <a:endParaRPr lang="en-US" sz="1800" dirty="0"/>
          </a:p>
        </p:txBody>
      </p:sp>
      <p:sp>
        <p:nvSpPr>
          <p:cNvPr id="9" name="Text 6"/>
          <p:cNvSpPr/>
          <p:nvPr/>
        </p:nvSpPr>
        <p:spPr>
          <a:xfrm>
            <a:off x="1864519" y="2782133"/>
            <a:ext cx="6657975" cy="284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Understand user needs, define project scope, and establish clear objectives.</a:t>
            </a:r>
            <a:endParaRPr lang="en-US" sz="1350" dirty="0"/>
          </a:p>
        </p:txBody>
      </p:sp>
      <p:sp>
        <p:nvSpPr>
          <p:cNvPr id="10" name="Shape 7"/>
          <p:cNvSpPr/>
          <p:nvPr/>
        </p:nvSpPr>
        <p:spPr>
          <a:xfrm>
            <a:off x="1064776" y="3809524"/>
            <a:ext cx="621506" cy="22860"/>
          </a:xfrm>
          <a:prstGeom prst="roundRect">
            <a:avLst>
              <a:gd name="adj" fmla="val 326279"/>
            </a:avLst>
          </a:prstGeom>
          <a:solidFill>
            <a:srgbClr val="8D2424"/>
          </a:solidFill>
          <a:ln/>
        </p:spPr>
      </p:sp>
      <p:sp>
        <p:nvSpPr>
          <p:cNvPr id="11" name="Shape 8"/>
          <p:cNvSpPr/>
          <p:nvPr/>
        </p:nvSpPr>
        <p:spPr>
          <a:xfrm>
            <a:off x="688062" y="3621167"/>
            <a:ext cx="399574" cy="399574"/>
          </a:xfrm>
          <a:prstGeom prst="roundRect">
            <a:avLst>
              <a:gd name="adj" fmla="val 18667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770811" y="3680698"/>
            <a:ext cx="234077" cy="280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2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1864519" y="3598902"/>
            <a:ext cx="3351967" cy="2920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Design and Architecture</a:t>
            </a:r>
            <a:endParaRPr lang="en-US" sz="1800" dirty="0"/>
          </a:p>
        </p:txBody>
      </p:sp>
      <p:sp>
        <p:nvSpPr>
          <p:cNvPr id="14" name="Text 11"/>
          <p:cNvSpPr/>
          <p:nvPr/>
        </p:nvSpPr>
        <p:spPr>
          <a:xfrm>
            <a:off x="1864519" y="3997404"/>
            <a:ext cx="6657975" cy="5684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Create the system architecture, user interface wireframes, and technical specifications.</a:t>
            </a:r>
            <a:endParaRPr lang="en-US" sz="1350" dirty="0"/>
          </a:p>
        </p:txBody>
      </p:sp>
      <p:sp>
        <p:nvSpPr>
          <p:cNvPr id="15" name="Shape 12"/>
          <p:cNvSpPr/>
          <p:nvPr/>
        </p:nvSpPr>
        <p:spPr>
          <a:xfrm>
            <a:off x="1064776" y="5308997"/>
            <a:ext cx="621506" cy="22860"/>
          </a:xfrm>
          <a:prstGeom prst="roundRect">
            <a:avLst>
              <a:gd name="adj" fmla="val 326279"/>
            </a:avLst>
          </a:prstGeom>
          <a:solidFill>
            <a:srgbClr val="8D2424"/>
          </a:solidFill>
          <a:ln/>
        </p:spPr>
      </p:sp>
      <p:sp>
        <p:nvSpPr>
          <p:cNvPr id="16" name="Shape 13"/>
          <p:cNvSpPr/>
          <p:nvPr/>
        </p:nvSpPr>
        <p:spPr>
          <a:xfrm>
            <a:off x="688062" y="5120640"/>
            <a:ext cx="399574" cy="399574"/>
          </a:xfrm>
          <a:prstGeom prst="roundRect">
            <a:avLst>
              <a:gd name="adj" fmla="val 18667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764381" y="5180171"/>
            <a:ext cx="246936" cy="280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3</a:t>
            </a:r>
            <a:endParaRPr lang="en-US" sz="2200" dirty="0"/>
          </a:p>
        </p:txBody>
      </p:sp>
      <p:sp>
        <p:nvSpPr>
          <p:cNvPr id="18" name="Text 15"/>
          <p:cNvSpPr/>
          <p:nvPr/>
        </p:nvSpPr>
        <p:spPr>
          <a:xfrm>
            <a:off x="1864519" y="5098375"/>
            <a:ext cx="4024074" cy="2920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Development and Integration</a:t>
            </a:r>
            <a:endParaRPr lang="en-US" sz="1800" dirty="0"/>
          </a:p>
        </p:txBody>
      </p:sp>
      <p:sp>
        <p:nvSpPr>
          <p:cNvPr id="19" name="Text 16"/>
          <p:cNvSpPr/>
          <p:nvPr/>
        </p:nvSpPr>
        <p:spPr>
          <a:xfrm>
            <a:off x="1887498" y="5532954"/>
            <a:ext cx="6657975" cy="284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Implement the frontend, backend, database, and integrate third-party services.</a:t>
            </a:r>
            <a:endParaRPr lang="en-US" sz="1350" dirty="0"/>
          </a:p>
        </p:txBody>
      </p:sp>
      <p:sp>
        <p:nvSpPr>
          <p:cNvPr id="20" name="Shape 17"/>
          <p:cNvSpPr/>
          <p:nvPr/>
        </p:nvSpPr>
        <p:spPr>
          <a:xfrm>
            <a:off x="1064776" y="6524268"/>
            <a:ext cx="621506" cy="22860"/>
          </a:xfrm>
          <a:prstGeom prst="roundRect">
            <a:avLst>
              <a:gd name="adj" fmla="val 326279"/>
            </a:avLst>
          </a:prstGeom>
          <a:solidFill>
            <a:srgbClr val="8D2424"/>
          </a:solidFill>
          <a:ln/>
        </p:spPr>
      </p:sp>
      <p:sp>
        <p:nvSpPr>
          <p:cNvPr id="21" name="Shape 18"/>
          <p:cNvSpPr/>
          <p:nvPr/>
        </p:nvSpPr>
        <p:spPr>
          <a:xfrm>
            <a:off x="688062" y="6335911"/>
            <a:ext cx="399574" cy="399574"/>
          </a:xfrm>
          <a:prstGeom prst="roundRect">
            <a:avLst>
              <a:gd name="adj" fmla="val 18667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22" name="Text 19"/>
          <p:cNvSpPr/>
          <p:nvPr/>
        </p:nvSpPr>
        <p:spPr>
          <a:xfrm>
            <a:off x="758309" y="6395442"/>
            <a:ext cx="259080" cy="280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4</a:t>
            </a:r>
            <a:endParaRPr lang="en-US" sz="2200" dirty="0"/>
          </a:p>
        </p:txBody>
      </p:sp>
      <p:sp>
        <p:nvSpPr>
          <p:cNvPr id="23" name="Text 20"/>
          <p:cNvSpPr/>
          <p:nvPr/>
        </p:nvSpPr>
        <p:spPr>
          <a:xfrm>
            <a:off x="1905416" y="6335911"/>
            <a:ext cx="3304580" cy="2920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Testing and Deployment</a:t>
            </a:r>
            <a:endParaRPr lang="en-US" sz="1800" dirty="0"/>
          </a:p>
        </p:txBody>
      </p:sp>
      <p:sp>
        <p:nvSpPr>
          <p:cNvPr id="24" name="Text 21"/>
          <p:cNvSpPr/>
          <p:nvPr/>
        </p:nvSpPr>
        <p:spPr>
          <a:xfrm>
            <a:off x="1864519" y="6712148"/>
            <a:ext cx="6657975" cy="5684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Conduct comprehensive testing, address any issues, and deploy the e-commerce platform.</a:t>
            </a:r>
            <a:endParaRPr lang="en-US" sz="13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2054066"/>
            <a:ext cx="131137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Core Features: Product Catalog, Shopping Cart, Checkout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4020979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Product Catalog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58309" y="4593788"/>
            <a:ext cx="4018359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Intuitive interface for browsing and searching products, with detailed descriptions, images, and pricing information.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5312926" y="4020979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Shopping Cart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12926" y="4593788"/>
            <a:ext cx="4018359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Seamless addition, modification, and removal of items, with real-time updates to the total cost and shipping details.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9867543" y="4020979"/>
            <a:ext cx="2908221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Secure Checkout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67543" y="4593788"/>
            <a:ext cx="4018359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Streamlined checkout process with multiple payment options, order review, and confirmation, ensuring a safe and trusted experience.</a:t>
            </a:r>
            <a:endParaRPr lang="en-US" sz="17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348F325-4CE7-F42D-971E-2F9F90A43954}"/>
              </a:ext>
            </a:extLst>
          </p:cNvPr>
          <p:cNvSpPr/>
          <p:nvPr/>
        </p:nvSpPr>
        <p:spPr>
          <a:xfrm>
            <a:off x="12728864" y="7666791"/>
            <a:ext cx="1901536" cy="562809"/>
          </a:xfrm>
          <a:prstGeom prst="rect">
            <a:avLst/>
          </a:prstGeom>
          <a:solidFill>
            <a:srgbClr val="0A0909"/>
          </a:solidFill>
          <a:ln>
            <a:solidFill>
              <a:srgbClr val="0A090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74</TotalTime>
  <Words>727</Words>
  <Application>Microsoft Office PowerPoint</Application>
  <PresentationFormat>Custom</PresentationFormat>
  <Paragraphs>103</Paragraphs>
  <Slides>11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Wingdings 3</vt:lpstr>
      <vt:lpstr>Century Gothic</vt:lpstr>
      <vt:lpstr>DM Sans</vt:lpstr>
      <vt:lpstr>Algerian</vt:lpstr>
      <vt:lpstr>Dela Gothic One</vt:lpstr>
      <vt:lpstr>Slice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Shaik Mudhaseer</cp:lastModifiedBy>
  <cp:revision>3</cp:revision>
  <dcterms:created xsi:type="dcterms:W3CDTF">2024-11-12T07:00:14Z</dcterms:created>
  <dcterms:modified xsi:type="dcterms:W3CDTF">2024-11-12T08:25:24Z</dcterms:modified>
</cp:coreProperties>
</file>